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t Kamara" userId="2cf38772e85ab6f5" providerId="LiveId" clId="{B7E9BCA2-EF77-4C68-82E0-80628E6841E0}"/>
    <pc:docChg chg="custSel modSld">
      <pc:chgData name="Orit Kamara" userId="2cf38772e85ab6f5" providerId="LiveId" clId="{B7E9BCA2-EF77-4C68-82E0-80628E6841E0}" dt="2024-11-16T11:19:14.125" v="9" actId="20577"/>
      <pc:docMkLst>
        <pc:docMk/>
      </pc:docMkLst>
      <pc:sldChg chg="modSp mod">
        <pc:chgData name="Orit Kamara" userId="2cf38772e85ab6f5" providerId="LiveId" clId="{B7E9BCA2-EF77-4C68-82E0-80628E6841E0}" dt="2024-11-16T11:18:42.380" v="2" actId="113"/>
        <pc:sldMkLst>
          <pc:docMk/>
          <pc:sldMk cId="1809793698" sldId="266"/>
        </pc:sldMkLst>
        <pc:spChg chg="mod">
          <ac:chgData name="Orit Kamara" userId="2cf38772e85ab6f5" providerId="LiveId" clId="{B7E9BCA2-EF77-4C68-82E0-80628E6841E0}" dt="2024-11-16T11:18:42.380" v="2" actId="113"/>
          <ac:spMkLst>
            <pc:docMk/>
            <pc:sldMk cId="1809793698" sldId="266"/>
            <ac:spMk id="2" creationId="{32108216-C6F7-91E0-0CC3-2FCC19C96220}"/>
          </ac:spMkLst>
        </pc:spChg>
      </pc:sldChg>
      <pc:sldChg chg="modSp mod">
        <pc:chgData name="Orit Kamara" userId="2cf38772e85ab6f5" providerId="LiveId" clId="{B7E9BCA2-EF77-4C68-82E0-80628E6841E0}" dt="2024-11-16T11:19:14.125" v="9" actId="20577"/>
        <pc:sldMkLst>
          <pc:docMk/>
          <pc:sldMk cId="762777590" sldId="267"/>
        </pc:sldMkLst>
        <pc:spChg chg="mod">
          <ac:chgData name="Orit Kamara" userId="2cf38772e85ab6f5" providerId="LiveId" clId="{B7E9BCA2-EF77-4C68-82E0-80628E6841E0}" dt="2024-11-16T11:19:14.125" v="9" actId="20577"/>
          <ac:spMkLst>
            <pc:docMk/>
            <pc:sldMk cId="762777590" sldId="267"/>
            <ac:spMk id="2" creationId="{8D49EC5A-37F7-FC78-AF43-BF7AF952C0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CD8-44FE-7AF9-7F00-A2AF35C8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7FD52-00C6-6DF3-BF85-CE110A752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396D-DF74-4FAD-D9CF-CD189028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E29D-0C91-48C8-18C9-59E234B8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537D-937D-3664-A151-0E9D28C5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8120-FFC5-900C-6E74-FF24B8F0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AB7CF-A89B-8338-CC71-4C3734E16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B294E-B4CD-5B21-7B32-55E5C76A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077A-6068-A3F5-D0C0-62B2353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D106-5499-62B7-8CAE-E4B250E8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11C83-75DA-9FE0-0AB2-A9D9D92DB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09F17-BF1D-9A51-3854-5A41464F7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29DF7-DA1A-DA4D-C8DB-FCE972A1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0B43-ABC0-84EC-4127-B1D413C6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7F0FC-D758-484A-3958-A50D82AE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D4C6-14C7-857E-6349-3F4B1BFE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B788-D7DB-9E56-606E-62F2D4639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9A875-5A24-F737-6B42-E83F6D6D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D97F0-6BFA-BBB0-6BF2-412C8FE9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5A45-808E-5862-12B4-5531685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BCBD-9393-ACE6-26E0-732E6F34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29AE-4D7E-55C9-7E97-F043B819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697DC-E5B1-A2F3-3FC6-6531A08E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4C07-C8A0-EA7D-0B0C-25E567CE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B418-8FDE-4391-F164-D475D10C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EFA2-02A6-CABE-EFD4-5F8C1DB0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8120-1D27-A62A-FA94-70582414F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E86D2-41CB-6587-D856-AF4C3F58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A5077-6293-2F9D-6C3C-E9F22BBB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E253E-9894-687A-954F-1151DA25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67D3-9531-3D89-5D0E-D0A9C7AB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F7BF-F8D0-2766-F99F-9214139D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4822-56B7-69FC-5AFC-B6E843C95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E826-8D7C-6B30-B26F-C3449FCE3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80033-ED2F-A0F3-5043-C685D8FDC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428AA-9976-2E9B-89DC-F4E3148CA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4115B-839E-2C76-C816-308A8BE6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51C4C-6636-14C6-7774-D51778C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FD976-8A4E-FBB3-474E-FD33B592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EEF1-0464-18B0-DFDC-28F676D3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E62AE-7ACB-DBB1-8819-D145A152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800F7-9441-7CD5-A13B-9F789706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717FB-D118-BFF8-A974-3BC1313C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CD7D6-BAB3-4623-C435-04032B69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AB741-BBF1-8774-FDD0-16EB2707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73026-7FAC-F2C4-3B14-308B307D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E754-F4F3-56D0-6355-FE7AE179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07DF-F670-F754-2089-DB06192D5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A4E77-2275-81C8-3365-B686623BD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D58C5-0DB7-EE7B-CF6B-3BCE0C4F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80F36-C016-9D0F-3323-CEDD3172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D31DA-0BF5-49CF-B437-C6226747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9144-138B-6D04-E0A0-106A8597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8B6D4-4E66-E8DB-E0C2-99BFE3A8D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DEEE1-AFC4-86BA-AD9C-7A680F955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3FCC-DA4A-6F68-CF2F-7A3B75BD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409A8-8559-4437-3AD5-4E284513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3EBE2-BE59-4C49-9F5C-F274A5DA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C3583-9393-6BE8-FA4E-C560FCFA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BF1A-2470-0957-280F-D01A0080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864A-C86A-87A5-6EC0-8257AFBEB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3063F-0687-49C3-9002-4DC164E8C555}" type="datetimeFigureOut">
              <a:rPr lang="en-US" smtClean="0"/>
              <a:t>16-Nov-24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71D53-C9C6-46C7-7509-9BA51F8B1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A83E-BC81-2285-C0A8-C14757898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D43DA-4EEF-41E8-BF6F-29F6088B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CD50-8B73-777E-64BE-2D89F46EB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סוף השבוע שלי:</a:t>
            </a:r>
            <a:br>
              <a:rPr lang="he-IL" dirty="0"/>
            </a:br>
            <a:r>
              <a:rPr lang="he-IL" dirty="0"/>
              <a:t>התנדבות במסיק זיתים בצפון.</a:t>
            </a:r>
            <a:br>
              <a:rPr lang="he-IL" dirty="0"/>
            </a:br>
            <a:r>
              <a:rPr lang="he-IL" dirty="0"/>
              <a:t>במושב "</a:t>
            </a:r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יבנאל</a:t>
            </a:r>
            <a:r>
              <a:rPr lang="he-IL" dirty="0"/>
              <a:t>".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C6D72-EE19-64D4-B4E8-12455B6780DD}"/>
              </a:ext>
            </a:extLst>
          </p:cNvPr>
          <p:cNvSpPr txBox="1"/>
          <p:nvPr/>
        </p:nvSpPr>
        <p:spPr>
          <a:xfrm>
            <a:off x="3200400" y="43002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https://en.wikipedia.org/wiki/Yavne%27el</a:t>
            </a:r>
          </a:p>
        </p:txBody>
      </p:sp>
    </p:spTree>
    <p:extLst>
      <p:ext uri="{BB962C8B-B14F-4D97-AF65-F5344CB8AC3E}">
        <p14:creationId xmlns:p14="http://schemas.microsoft.com/office/powerpoint/2010/main" val="332155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B76F-39C7-28FB-E209-D3BA110B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1333953"/>
            <a:ext cx="1073331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Sometimes I climbed the trees, but my husband didn't</a:t>
            </a:r>
            <a:r>
              <a:rPr lang="he-IL" sz="3600" dirty="0"/>
              <a:t> 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214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8216-C6F7-91E0-0CC3-2FCC19C9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136071"/>
            <a:ext cx="10515600" cy="1626959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r" rtl="1">
              <a:lnSpc>
                <a:spcPts val="3700"/>
              </a:lnSpc>
            </a:pPr>
            <a:r>
              <a:rPr lang="he-IL" sz="3200" dirty="0"/>
              <a:t>כשחזרנו עצרנו עוד פעם להפסקה קצרה, שם ראינו את הכיסאות הצהובים ואת השלט "</a:t>
            </a:r>
            <a:r>
              <a:rPr lang="he-IL" sz="3200" b="1" dirty="0"/>
              <a:t>מחזירים אותם הביתה </a:t>
            </a:r>
            <a:r>
              <a:rPr lang="he-IL" sz="3200" b="1" dirty="0">
                <a:solidFill>
                  <a:srgbClr val="C00000"/>
                </a:solidFill>
              </a:rPr>
              <a:t>עכשיו</a:t>
            </a:r>
            <a:r>
              <a:rPr lang="he-IL" sz="3200" dirty="0"/>
              <a:t>". </a:t>
            </a:r>
            <a:br>
              <a:rPr lang="en-US" sz="3200" dirty="0"/>
            </a:br>
            <a:r>
              <a:rPr lang="he-IL" sz="3200" dirty="0"/>
              <a:t>בהרבה מקומות בדרך ראינו שלטים על החטופים וכיסאות צהובים.</a:t>
            </a:r>
            <a:endParaRPr lang="en-US" sz="3200" dirty="0"/>
          </a:p>
        </p:txBody>
      </p:sp>
      <p:pic>
        <p:nvPicPr>
          <p:cNvPr id="5" name="Picture 4" descr="A row of yellow chairs with signs on them&#10;&#10;Description automatically generated">
            <a:extLst>
              <a:ext uri="{FF2B5EF4-FFF2-40B4-BE49-F238E27FC236}">
                <a16:creationId xmlns:a16="http://schemas.microsoft.com/office/drawing/2014/main" id="{981D0A28-580F-9E28-CD5F-E3ACF5C5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5" y="1937657"/>
            <a:ext cx="6379030" cy="47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EC5A-37F7-FC78-AF43-BF7AF952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4"/>
            <a:ext cx="10515600" cy="2563132"/>
          </a:xfrm>
        </p:spPr>
        <p:txBody>
          <a:bodyPr>
            <a:noAutofit/>
          </a:bodyPr>
          <a:lstStyle/>
          <a:p>
            <a:r>
              <a:rPr lang="en-US" sz="2800" dirty="0"/>
              <a:t>When we returned, we stopped again for a short break, where we saw the yellow chairs and the sign "</a:t>
            </a:r>
            <a:r>
              <a:rPr lang="en-US" sz="2800" b="1" dirty="0"/>
              <a:t>Bringing them home </a:t>
            </a:r>
            <a:r>
              <a:rPr lang="en-US" sz="2800" b="1" dirty="0">
                <a:solidFill>
                  <a:srgbClr val="C00000"/>
                </a:solidFill>
              </a:rPr>
              <a:t>now”.</a:t>
            </a:r>
            <a:r>
              <a:rPr lang="en-US" sz="2800" dirty="0"/>
              <a:t> </a:t>
            </a:r>
            <a:br>
              <a:rPr lang="he-IL" sz="2800" dirty="0"/>
            </a:br>
            <a:r>
              <a:rPr lang="en-US" sz="2800" dirty="0"/>
              <a:t>At many places along the way, we saw signs about the kidnapped and yellow chairs.</a:t>
            </a:r>
          </a:p>
        </p:txBody>
      </p:sp>
    </p:spTree>
    <p:extLst>
      <p:ext uri="{BB962C8B-B14F-4D97-AF65-F5344CB8AC3E}">
        <p14:creationId xmlns:p14="http://schemas.microsoft.com/office/powerpoint/2010/main" val="76277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4A629-D964-FA5B-47C9-F7CA080D9CE6}"/>
              </a:ext>
            </a:extLst>
          </p:cNvPr>
          <p:cNvSpPr txBox="1"/>
          <p:nvPr/>
        </p:nvSpPr>
        <p:spPr>
          <a:xfrm>
            <a:off x="2274999" y="1850572"/>
            <a:ext cx="80964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My weekend:</a:t>
            </a:r>
            <a:endParaRPr lang="he-IL" sz="4400" dirty="0"/>
          </a:p>
          <a:p>
            <a:pPr algn="ctr"/>
            <a:r>
              <a:rPr lang="en-US" sz="4400" dirty="0"/>
              <a:t>Volunteering at the olive harvest.</a:t>
            </a:r>
            <a:endParaRPr lang="he-IL" sz="4400" dirty="0"/>
          </a:p>
          <a:p>
            <a:pPr algn="ctr"/>
            <a:r>
              <a:rPr lang="en-US" sz="4400" dirty="0"/>
              <a:t>In the "</a:t>
            </a:r>
            <a:r>
              <a:rPr lang="en-US" sz="4400" dirty="0" err="1"/>
              <a:t>Yavnal</a:t>
            </a:r>
            <a:r>
              <a:rPr lang="en-US" sz="4400" dirty="0"/>
              <a:t>" settlement.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5E74A-DD4D-B390-4640-F093AD7B063F}"/>
              </a:ext>
            </a:extLst>
          </p:cNvPr>
          <p:cNvSpPr txBox="1"/>
          <p:nvPr/>
        </p:nvSpPr>
        <p:spPr>
          <a:xfrm>
            <a:off x="3200400" y="43002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https://en.wikipedia.org/wiki/Yavne%27el</a:t>
            </a:r>
          </a:p>
        </p:txBody>
      </p:sp>
    </p:spTree>
    <p:extLst>
      <p:ext uri="{BB962C8B-B14F-4D97-AF65-F5344CB8AC3E}">
        <p14:creationId xmlns:p14="http://schemas.microsoft.com/office/powerpoint/2010/main" val="256426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463C-1882-3BBB-A591-AC1806AD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13255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sz="4000" dirty="0"/>
              <a:t>יצאנו מוקדם מאוד בבוקר עם אוטובוס של מתנדבים.</a:t>
            </a:r>
            <a:br>
              <a:rPr lang="he-IL" sz="4000" dirty="0"/>
            </a:br>
            <a:r>
              <a:rPr lang="he-IL" sz="4000" dirty="0"/>
              <a:t>היה חושך כשהתחלנו לנסוע לצפון.</a:t>
            </a:r>
            <a:endParaRPr lang="en-US" sz="4000" dirty="0"/>
          </a:p>
        </p:txBody>
      </p:sp>
      <p:pic>
        <p:nvPicPr>
          <p:cNvPr id="5" name="Picture 4" descr="A sunset over a fence&#10;&#10;Description automatically generated">
            <a:extLst>
              <a:ext uri="{FF2B5EF4-FFF2-40B4-BE49-F238E27FC236}">
                <a16:creationId xmlns:a16="http://schemas.microsoft.com/office/drawing/2014/main" id="{8BF6D749-F561-7CA5-C9BC-BF8FA87D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" y="3763840"/>
            <a:ext cx="3794137" cy="2845603"/>
          </a:xfrm>
          <a:prstGeom prst="rect">
            <a:avLst/>
          </a:prstGeom>
        </p:spPr>
      </p:pic>
      <p:pic>
        <p:nvPicPr>
          <p:cNvPr id="7" name="Picture 6" descr="A field with trees and a sunset&#10;&#10;Description automatically generated with medium confidence">
            <a:extLst>
              <a:ext uri="{FF2B5EF4-FFF2-40B4-BE49-F238E27FC236}">
                <a16:creationId xmlns:a16="http://schemas.microsoft.com/office/drawing/2014/main" id="{5D490853-AB35-AD43-EEB4-4B545DA6F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92" y="2775858"/>
            <a:ext cx="3877583" cy="2908188"/>
          </a:xfrm>
          <a:prstGeom prst="rect">
            <a:avLst/>
          </a:prstGeom>
        </p:spPr>
      </p:pic>
      <p:pic>
        <p:nvPicPr>
          <p:cNvPr id="11" name="Picture 10" descr="A sunset over a field&#10;&#10;Description automatically generated">
            <a:extLst>
              <a:ext uri="{FF2B5EF4-FFF2-40B4-BE49-F238E27FC236}">
                <a16:creationId xmlns:a16="http://schemas.microsoft.com/office/drawing/2014/main" id="{14A2A297-D67D-514D-60AD-F07B1FA3E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2" y="1720284"/>
            <a:ext cx="3570059" cy="26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2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8443-2C8E-5132-C10B-DB33C924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1290411"/>
            <a:ext cx="10515600" cy="2051503"/>
          </a:xfrm>
        </p:spPr>
        <p:txBody>
          <a:bodyPr>
            <a:normAutofit/>
          </a:bodyPr>
          <a:lstStyle/>
          <a:p>
            <a:r>
              <a:rPr lang="en-US" sz="3600" dirty="0"/>
              <a:t>We left very early in the morning with a bus of volunteers. </a:t>
            </a:r>
            <a:br>
              <a:rPr lang="en-US" sz="3600" dirty="0"/>
            </a:br>
            <a:r>
              <a:rPr lang="en-US" sz="3600" dirty="0"/>
              <a:t>It was dark when we started driving north.</a:t>
            </a:r>
          </a:p>
        </p:txBody>
      </p:sp>
    </p:spTree>
    <p:extLst>
      <p:ext uri="{BB962C8B-B14F-4D97-AF65-F5344CB8AC3E}">
        <p14:creationId xmlns:p14="http://schemas.microsoft.com/office/powerpoint/2010/main" val="12295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A5DC-946D-E73D-1094-F3E3AE3B7B1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sz="4000" dirty="0"/>
              <a:t>ב-6:30 בבוקר עצרנו לקפה ושירותים,</a:t>
            </a:r>
            <a:br>
              <a:rPr lang="he-IL" sz="4000" dirty="0"/>
            </a:br>
            <a:r>
              <a:rPr lang="he-IL" sz="4000" dirty="0"/>
              <a:t> וגם עלו לאוטובוס עוד כמה מתנדבים.</a:t>
            </a:r>
            <a:endParaRPr lang="en-US" sz="4000" dirty="0"/>
          </a:p>
        </p:txBody>
      </p:sp>
      <p:pic>
        <p:nvPicPr>
          <p:cNvPr id="5" name="Picture 4" descr="A sign board with text on it&#10;&#10;Description automatically generated">
            <a:extLst>
              <a:ext uri="{FF2B5EF4-FFF2-40B4-BE49-F238E27FC236}">
                <a16:creationId xmlns:a16="http://schemas.microsoft.com/office/drawing/2014/main" id="{EE8BC1DA-1A32-4257-7C7F-D720E9EE7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099" y="2458357"/>
            <a:ext cx="4368800" cy="3276600"/>
          </a:xfrm>
          <a:prstGeom prst="rect">
            <a:avLst/>
          </a:prstGeom>
        </p:spPr>
      </p:pic>
      <p:pic>
        <p:nvPicPr>
          <p:cNvPr id="7" name="Picture 6" descr="A bus and a restaurant&#10;&#10;Description automatically generated">
            <a:extLst>
              <a:ext uri="{FF2B5EF4-FFF2-40B4-BE49-F238E27FC236}">
                <a16:creationId xmlns:a16="http://schemas.microsoft.com/office/drawing/2014/main" id="{C58AEE0C-E5F3-3627-D412-B995FE3F8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29" y="1912256"/>
            <a:ext cx="5825068" cy="43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0E05-D944-80C6-B3A7-9D9D583D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867354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At 6:30 in the morning we stopped for coffee and the restroom, and a few more volunteers got on the bus.</a:t>
            </a:r>
          </a:p>
        </p:txBody>
      </p:sp>
    </p:spTree>
    <p:extLst>
      <p:ext uri="{BB962C8B-B14F-4D97-AF65-F5344CB8AC3E}">
        <p14:creationId xmlns:p14="http://schemas.microsoft.com/office/powerpoint/2010/main" val="428026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67E1-5970-C070-4329-ADDE2212925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sz="4000" dirty="0"/>
              <a:t>הגענו למטע בערך ב-6:45. החקלאי הסביר לנו מה צריך לעשות והתחלנו לעבוד. עבדנו עד 12:00 בערך.</a:t>
            </a:r>
            <a:endParaRPr lang="en-US" sz="4000" dirty="0"/>
          </a:p>
        </p:txBody>
      </p:sp>
      <p:pic>
        <p:nvPicPr>
          <p:cNvPr id="7" name="Picture 6" descr="A group of people standing in a dirt field&#10;&#10;Description automatically generated">
            <a:extLst>
              <a:ext uri="{FF2B5EF4-FFF2-40B4-BE49-F238E27FC236}">
                <a16:creationId xmlns:a16="http://schemas.microsoft.com/office/drawing/2014/main" id="{A6CD5547-0F75-42BE-95D3-3BCCC65B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4" y="3370941"/>
            <a:ext cx="4370618" cy="3277964"/>
          </a:xfrm>
          <a:prstGeom prst="rect">
            <a:avLst/>
          </a:prstGeom>
        </p:spPr>
      </p:pic>
      <p:pic>
        <p:nvPicPr>
          <p:cNvPr id="5" name="Picture 4" descr="A group of people standing on a dirt road next to a bus&#10;&#10;Description automatically generated">
            <a:extLst>
              <a:ext uri="{FF2B5EF4-FFF2-40B4-BE49-F238E27FC236}">
                <a16:creationId xmlns:a16="http://schemas.microsoft.com/office/drawing/2014/main" id="{309ECC95-5286-32E2-21C1-5F1387DE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0" y="1948311"/>
            <a:ext cx="3461658" cy="2596243"/>
          </a:xfrm>
          <a:prstGeom prst="rect">
            <a:avLst/>
          </a:prstGeom>
        </p:spPr>
      </p:pic>
      <p:pic>
        <p:nvPicPr>
          <p:cNvPr id="9" name="Picture 8" descr="A group of people standing around a bush&#10;&#10;Description automatically generated">
            <a:extLst>
              <a:ext uri="{FF2B5EF4-FFF2-40B4-BE49-F238E27FC236}">
                <a16:creationId xmlns:a16="http://schemas.microsoft.com/office/drawing/2014/main" id="{C3589605-969D-CB06-910A-0110ACE75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66" y="1975754"/>
            <a:ext cx="4143834" cy="31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E4E7-9BCD-4204-999D-46F707AC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982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/>
              <a:t>We arrived at the plantation at about 6:45 a.m. The farmer explained to us what needed to be done, and we started working.</a:t>
            </a:r>
            <a:br>
              <a:rPr lang="en-US" sz="2800" dirty="0"/>
            </a:br>
            <a:r>
              <a:rPr lang="en-US" sz="2800" dirty="0"/>
              <a:t>We worked until around noon.</a:t>
            </a:r>
          </a:p>
        </p:txBody>
      </p:sp>
    </p:spTree>
    <p:extLst>
      <p:ext uri="{BB962C8B-B14F-4D97-AF65-F5344CB8AC3E}">
        <p14:creationId xmlns:p14="http://schemas.microsoft.com/office/powerpoint/2010/main" val="349135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C797-A7CA-385C-31F0-49B5CD7E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he-IL" sz="4000" dirty="0"/>
              <a:t>לפעמים עליתי על העצים, אבל הבעל שלי לא עלה </a:t>
            </a:r>
            <a:r>
              <a:rPr lang="he-IL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pic>
        <p:nvPicPr>
          <p:cNvPr id="5" name="Picture 4" descr="A person holding a stick in front of a tree&#10;&#10;Description automatically generated">
            <a:extLst>
              <a:ext uri="{FF2B5EF4-FFF2-40B4-BE49-F238E27FC236}">
                <a16:creationId xmlns:a16="http://schemas.microsoft.com/office/drawing/2014/main" id="{5053C6E7-3A76-4036-A5B1-6A840126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6624" y="2081998"/>
            <a:ext cx="4899432" cy="3674574"/>
          </a:xfrm>
          <a:prstGeom prst="rect">
            <a:avLst/>
          </a:prstGeom>
        </p:spPr>
      </p:pic>
      <p:pic>
        <p:nvPicPr>
          <p:cNvPr id="7" name="Picture 6" descr="A wooden crate full of green and black olives&#10;&#10;Description automatically generated">
            <a:extLst>
              <a:ext uri="{FF2B5EF4-FFF2-40B4-BE49-F238E27FC236}">
                <a16:creationId xmlns:a16="http://schemas.microsoft.com/office/drawing/2014/main" id="{917460CB-5343-3A34-A517-9448170B3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959" y="2081999"/>
            <a:ext cx="4899431" cy="3674573"/>
          </a:xfrm>
          <a:prstGeom prst="rect">
            <a:avLst/>
          </a:prstGeom>
        </p:spPr>
      </p:pic>
      <p:pic>
        <p:nvPicPr>
          <p:cNvPr id="9" name="Picture 8" descr="A person climbing a tree&#10;&#10;Description automatically generated">
            <a:extLst>
              <a:ext uri="{FF2B5EF4-FFF2-40B4-BE49-F238E27FC236}">
                <a16:creationId xmlns:a16="http://schemas.microsoft.com/office/drawing/2014/main" id="{22EB6516-61E6-E164-F970-6E59B7C06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06" y="1469569"/>
            <a:ext cx="3689884" cy="48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286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סוף השבוע שלי: התנדבות במסיק זיתים בצפון. במושב "יבנאל".</vt:lpstr>
      <vt:lpstr>PowerPoint Presentation</vt:lpstr>
      <vt:lpstr>יצאנו מוקדם מאוד בבוקר עם אוטובוס של מתנדבים. היה חושך כשהתחלנו לנסוע לצפון.</vt:lpstr>
      <vt:lpstr>We left very early in the morning with a bus of volunteers.  It was dark when we started driving north.</vt:lpstr>
      <vt:lpstr>ב-6:30 בבוקר עצרנו לקפה ושירותים,  וגם עלו לאוטובוס עוד כמה מתנדבים.</vt:lpstr>
      <vt:lpstr>At 6:30 in the morning we stopped for coffee and the restroom, and a few more volunteers got on the bus.</vt:lpstr>
      <vt:lpstr>הגענו למטע בערך ב-6:45. החקלאי הסביר לנו מה צריך לעשות והתחלנו לעבוד. עבדנו עד 12:00 בערך.</vt:lpstr>
      <vt:lpstr>We arrived at the plantation at about 6:45 a.m. The farmer explained to us what needed to be done, and we started working. We worked until around noon.</vt:lpstr>
      <vt:lpstr>לפעמים עליתי על העצים, אבל הבעל שלי לא עלה </vt:lpstr>
      <vt:lpstr>Sometimes I climbed the trees, but my husband didn't  </vt:lpstr>
      <vt:lpstr>כשחזרנו עצרנו עוד פעם להפסקה קצרה, שם ראינו את הכיסאות הצהובים ואת השלט "מחזירים אותם הביתה עכשיו".  בהרבה מקומות בדרך ראינו שלטים על החטופים וכיסאות צהובים.</vt:lpstr>
      <vt:lpstr>When we returned, we stopped again for a short break, where we saw the yellow chairs and the sign "Bringing them home now”.  At many places along the way, we saw signs about the kidnapped and yellow chairs.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Orit Kamara</dc:creator>
  <cp:lastModifiedBy>Orit Kamara</cp:lastModifiedBy>
  <cp:revision>1</cp:revision>
  <dcterms:created xsi:type="dcterms:W3CDTF">2024-11-16T10:28:06Z</dcterms:created>
  <dcterms:modified xsi:type="dcterms:W3CDTF">2024-11-16T11:19:20Z</dcterms:modified>
</cp:coreProperties>
</file>