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4" r:id="rId9"/>
    <p:sldId id="262" r:id="rId10"/>
    <p:sldId id="266" r:id="rId11"/>
    <p:sldId id="265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257A4-C20F-4D5C-BF6D-1E72A89233BB}" v="104" dt="2024-02-17T18:55:13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t Kamara" userId="2cf38772e85ab6f5" providerId="LiveId" clId="{1AC257A4-C20F-4D5C-BF6D-1E72A89233BB}"/>
    <pc:docChg chg="undo redo custSel addSld delSld modSld sldOrd">
      <pc:chgData name="Orit Kamara" userId="2cf38772e85ab6f5" providerId="LiveId" clId="{1AC257A4-C20F-4D5C-BF6D-1E72A89233BB}" dt="2024-02-17T19:02:32.279" v="3993" actId="1076"/>
      <pc:docMkLst>
        <pc:docMk/>
      </pc:docMkLst>
      <pc:sldChg chg="delSp modSp mod delAnim">
        <pc:chgData name="Orit Kamara" userId="2cf38772e85ab6f5" providerId="LiveId" clId="{1AC257A4-C20F-4D5C-BF6D-1E72A89233BB}" dt="2024-02-17T17:46:49.142" v="2999" actId="20577"/>
        <pc:sldMkLst>
          <pc:docMk/>
          <pc:sldMk cId="939771784" sldId="256"/>
        </pc:sldMkLst>
        <pc:spChg chg="mod">
          <ac:chgData name="Orit Kamara" userId="2cf38772e85ab6f5" providerId="LiveId" clId="{1AC257A4-C20F-4D5C-BF6D-1E72A89233BB}" dt="2024-02-17T17:46:39.735" v="2998" actId="20577"/>
          <ac:spMkLst>
            <pc:docMk/>
            <pc:sldMk cId="939771784" sldId="256"/>
            <ac:spMk id="2" creationId="{C7CD9470-37B7-B935-163A-DED07462CA2A}"/>
          </ac:spMkLst>
        </pc:spChg>
        <pc:spChg chg="mod">
          <ac:chgData name="Orit Kamara" userId="2cf38772e85ab6f5" providerId="LiveId" clId="{1AC257A4-C20F-4D5C-BF6D-1E72A89233BB}" dt="2024-02-17T17:46:49.142" v="2999" actId="20577"/>
          <ac:spMkLst>
            <pc:docMk/>
            <pc:sldMk cId="939771784" sldId="256"/>
            <ac:spMk id="3" creationId="{4A535502-06DF-4DCE-1FE9-4CC3DBA85020}"/>
          </ac:spMkLst>
        </pc:spChg>
        <pc:picChg chg="del">
          <ac:chgData name="Orit Kamara" userId="2cf38772e85ab6f5" providerId="LiveId" clId="{1AC257A4-C20F-4D5C-BF6D-1E72A89233BB}" dt="2024-02-12T06:17:25.647" v="2063" actId="478"/>
          <ac:picMkLst>
            <pc:docMk/>
            <pc:sldMk cId="939771784" sldId="256"/>
            <ac:picMk id="4" creationId="{CB709FF1-33E7-79B9-A80D-B84C2EC7EA59}"/>
          </ac:picMkLst>
        </pc:picChg>
        <pc:picChg chg="del mod">
          <ac:chgData name="Orit Kamara" userId="2cf38772e85ab6f5" providerId="LiveId" clId="{1AC257A4-C20F-4D5C-BF6D-1E72A89233BB}" dt="2024-02-17T17:46:28.387" v="2980" actId="478"/>
          <ac:picMkLst>
            <pc:docMk/>
            <pc:sldMk cId="939771784" sldId="256"/>
            <ac:picMk id="5" creationId="{974B9D4E-6DBF-A8CE-E7A2-31A6B5A77FB2}"/>
          </ac:picMkLst>
        </pc:picChg>
      </pc:sldChg>
      <pc:sldChg chg="modSp mod">
        <pc:chgData name="Orit Kamara" userId="2cf38772e85ab6f5" providerId="LiveId" clId="{1AC257A4-C20F-4D5C-BF6D-1E72A89233BB}" dt="2024-02-12T06:21:12.879" v="2086" actId="20577"/>
        <pc:sldMkLst>
          <pc:docMk/>
          <pc:sldMk cId="1549842418" sldId="257"/>
        </pc:sldMkLst>
        <pc:spChg chg="mod">
          <ac:chgData name="Orit Kamara" userId="2cf38772e85ab6f5" providerId="LiveId" clId="{1AC257A4-C20F-4D5C-BF6D-1E72A89233BB}" dt="2024-02-12T06:21:12.879" v="2086" actId="20577"/>
          <ac:spMkLst>
            <pc:docMk/>
            <pc:sldMk cId="1549842418" sldId="257"/>
            <ac:spMk id="2" creationId="{5DB9FDF3-F147-5EB4-207A-EE794A59680F}"/>
          </ac:spMkLst>
        </pc:spChg>
      </pc:sldChg>
      <pc:sldChg chg="addSp delSp modSp mod">
        <pc:chgData name="Orit Kamara" userId="2cf38772e85ab6f5" providerId="LiveId" clId="{1AC257A4-C20F-4D5C-BF6D-1E72A89233BB}" dt="2024-02-17T18:00:14.485" v="3147" actId="20577"/>
        <pc:sldMkLst>
          <pc:docMk/>
          <pc:sldMk cId="981139119" sldId="258"/>
        </pc:sldMkLst>
        <pc:spChg chg="add mod">
          <ac:chgData name="Orit Kamara" userId="2cf38772e85ab6f5" providerId="LiveId" clId="{1AC257A4-C20F-4D5C-BF6D-1E72A89233BB}" dt="2024-02-17T17:47:34.692" v="3003" actId="1076"/>
          <ac:spMkLst>
            <pc:docMk/>
            <pc:sldMk cId="981139119" sldId="258"/>
            <ac:spMk id="2" creationId="{B00D6477-EA6A-1FC9-173C-E140F1EA2EBC}"/>
          </ac:spMkLst>
        </pc:spChg>
        <pc:graphicFrameChg chg="add del mod modGraphic">
          <ac:chgData name="Orit Kamara" userId="2cf38772e85ab6f5" providerId="LiveId" clId="{1AC257A4-C20F-4D5C-BF6D-1E72A89233BB}" dt="2024-02-17T18:00:14.485" v="3147" actId="20577"/>
          <ac:graphicFrameMkLst>
            <pc:docMk/>
            <pc:sldMk cId="981139119" sldId="258"/>
            <ac:graphicFrameMk id="4" creationId="{4B486059-3572-CD34-7FB6-4DD3F04B0C3B}"/>
          </ac:graphicFrameMkLst>
        </pc:graphicFrameChg>
      </pc:sldChg>
      <pc:sldChg chg="addSp modSp mod">
        <pc:chgData name="Orit Kamara" userId="2cf38772e85ab6f5" providerId="LiveId" clId="{1AC257A4-C20F-4D5C-BF6D-1E72A89233BB}" dt="2024-02-17T18:06:04.859" v="3221" actId="14100"/>
        <pc:sldMkLst>
          <pc:docMk/>
          <pc:sldMk cId="1378262392" sldId="259"/>
        </pc:sldMkLst>
        <pc:spChg chg="mod">
          <ac:chgData name="Orit Kamara" userId="2cf38772e85ab6f5" providerId="LiveId" clId="{1AC257A4-C20F-4D5C-BF6D-1E72A89233BB}" dt="2024-02-17T18:06:04.859" v="3221" actId="14100"/>
          <ac:spMkLst>
            <pc:docMk/>
            <pc:sldMk cId="1378262392" sldId="259"/>
            <ac:spMk id="4" creationId="{FB935335-A01E-1567-D496-49855086ED6E}"/>
          </ac:spMkLst>
        </pc:spChg>
        <pc:spChg chg="mod">
          <ac:chgData name="Orit Kamara" userId="2cf38772e85ab6f5" providerId="LiveId" clId="{1AC257A4-C20F-4D5C-BF6D-1E72A89233BB}" dt="2024-02-12T06:22:17.288" v="2100" actId="1076"/>
          <ac:spMkLst>
            <pc:docMk/>
            <pc:sldMk cId="1378262392" sldId="259"/>
            <ac:spMk id="15" creationId="{1DBD1662-B924-0CF5-8A45-E4FF9EE17E0D}"/>
          </ac:spMkLst>
        </pc:spChg>
        <pc:picChg chg="mod">
          <ac:chgData name="Orit Kamara" userId="2cf38772e85ab6f5" providerId="LiveId" clId="{1AC257A4-C20F-4D5C-BF6D-1E72A89233BB}" dt="2024-02-14T20:03:41.968" v="2802" actId="1076"/>
          <ac:picMkLst>
            <pc:docMk/>
            <pc:sldMk cId="1378262392" sldId="259"/>
            <ac:picMk id="2" creationId="{5D5DB063-EF61-8A24-3B7E-338FDC9AA043}"/>
          </ac:picMkLst>
        </pc:picChg>
        <pc:picChg chg="add mod modCrop">
          <ac:chgData name="Orit Kamara" userId="2cf38772e85ab6f5" providerId="LiveId" clId="{1AC257A4-C20F-4D5C-BF6D-1E72A89233BB}" dt="2024-02-14T20:14:02.512" v="2877" actId="1076"/>
          <ac:picMkLst>
            <pc:docMk/>
            <pc:sldMk cId="1378262392" sldId="259"/>
            <ac:picMk id="5" creationId="{5EA12F21-8411-0902-2EA5-9A685D6CF8C8}"/>
          </ac:picMkLst>
        </pc:picChg>
        <pc:picChg chg="mod">
          <ac:chgData name="Orit Kamara" userId="2cf38772e85ab6f5" providerId="LiveId" clId="{1AC257A4-C20F-4D5C-BF6D-1E72A89233BB}" dt="2024-02-17T18:05:56.037" v="3218" actId="1076"/>
          <ac:picMkLst>
            <pc:docMk/>
            <pc:sldMk cId="1378262392" sldId="259"/>
            <ac:picMk id="6" creationId="{2B7FB19F-67D2-5DF8-1E60-73E7BBAD3805}"/>
          </ac:picMkLst>
        </pc:picChg>
        <pc:picChg chg="mod">
          <ac:chgData name="Orit Kamara" userId="2cf38772e85ab6f5" providerId="LiveId" clId="{1AC257A4-C20F-4D5C-BF6D-1E72A89233BB}" dt="2024-02-14T20:14:30.565" v="2883" actId="1076"/>
          <ac:picMkLst>
            <pc:docMk/>
            <pc:sldMk cId="1378262392" sldId="259"/>
            <ac:picMk id="8" creationId="{46DB5DF1-2A1D-2B92-B6EC-0F93B17C1AC4}"/>
          </ac:picMkLst>
        </pc:picChg>
        <pc:picChg chg="mod">
          <ac:chgData name="Orit Kamara" userId="2cf38772e85ab6f5" providerId="LiveId" clId="{1AC257A4-C20F-4D5C-BF6D-1E72A89233BB}" dt="2024-02-14T20:14:28.749" v="2882" actId="1076"/>
          <ac:picMkLst>
            <pc:docMk/>
            <pc:sldMk cId="1378262392" sldId="259"/>
            <ac:picMk id="10" creationId="{6CC3253F-FF4C-5ECE-BC2A-736FE501A710}"/>
          </ac:picMkLst>
        </pc:picChg>
        <pc:picChg chg="mod">
          <ac:chgData name="Orit Kamara" userId="2cf38772e85ab6f5" providerId="LiveId" clId="{1AC257A4-C20F-4D5C-BF6D-1E72A89233BB}" dt="2024-02-17T18:05:59.153" v="3219" actId="1076"/>
          <ac:picMkLst>
            <pc:docMk/>
            <pc:sldMk cId="1378262392" sldId="259"/>
            <ac:picMk id="14" creationId="{7F2E134D-3601-2C87-8B7C-E8D349320F81}"/>
          </ac:picMkLst>
        </pc:picChg>
        <pc:inkChg chg="add">
          <ac:chgData name="Orit Kamara" userId="2cf38772e85ab6f5" providerId="LiveId" clId="{1AC257A4-C20F-4D5C-BF6D-1E72A89233BB}" dt="2024-02-14T20:04:04.252" v="2804" actId="9405"/>
          <ac:inkMkLst>
            <pc:docMk/>
            <pc:sldMk cId="1378262392" sldId="259"/>
            <ac:inkMk id="9" creationId="{AC2E9DF2-B732-0EFA-905C-2EA36DB99B4C}"/>
          </ac:inkMkLst>
        </pc:inkChg>
        <pc:inkChg chg="add">
          <ac:chgData name="Orit Kamara" userId="2cf38772e85ab6f5" providerId="LiveId" clId="{1AC257A4-C20F-4D5C-BF6D-1E72A89233BB}" dt="2024-02-14T20:13:48.833" v="2873" actId="9405"/>
          <ac:inkMkLst>
            <pc:docMk/>
            <pc:sldMk cId="1378262392" sldId="259"/>
            <ac:inkMk id="11" creationId="{EA060840-08A5-076B-CC04-71731C203636}"/>
          </ac:inkMkLst>
        </pc:inkChg>
        <pc:cxnChg chg="add mod">
          <ac:chgData name="Orit Kamara" userId="2cf38772e85ab6f5" providerId="LiveId" clId="{1AC257A4-C20F-4D5C-BF6D-1E72A89233BB}" dt="2024-02-12T06:22:20.187" v="2101" actId="1076"/>
          <ac:cxnSpMkLst>
            <pc:docMk/>
            <pc:sldMk cId="1378262392" sldId="259"/>
            <ac:cxnSpMk id="3" creationId="{E84A77E1-F16D-E7DD-78D2-775102B49AA3}"/>
          </ac:cxnSpMkLst>
        </pc:cxnChg>
        <pc:cxnChg chg="add mod">
          <ac:chgData name="Orit Kamara" userId="2cf38772e85ab6f5" providerId="LiveId" clId="{1AC257A4-C20F-4D5C-BF6D-1E72A89233BB}" dt="2024-02-12T06:22:25.504" v="2102" actId="1076"/>
          <ac:cxnSpMkLst>
            <pc:docMk/>
            <pc:sldMk cId="1378262392" sldId="259"/>
            <ac:cxnSpMk id="7" creationId="{14E9A61C-87DE-F7DF-E28C-E22A58E1E367}"/>
          </ac:cxnSpMkLst>
        </pc:cxnChg>
        <pc:cxnChg chg="add mod">
          <ac:chgData name="Orit Kamara" userId="2cf38772e85ab6f5" providerId="LiveId" clId="{1AC257A4-C20F-4D5C-BF6D-1E72A89233BB}" dt="2024-02-14T20:14:18.501" v="2881" actId="13822"/>
          <ac:cxnSpMkLst>
            <pc:docMk/>
            <pc:sldMk cId="1378262392" sldId="259"/>
            <ac:cxnSpMk id="13" creationId="{44E3E84C-3857-01E4-9588-B5B6720327D3}"/>
          </ac:cxnSpMkLst>
        </pc:cxnChg>
      </pc:sldChg>
      <pc:sldChg chg="addSp delSp modSp mod delAnim">
        <pc:chgData name="Orit Kamara" userId="2cf38772e85ab6f5" providerId="LiveId" clId="{1AC257A4-C20F-4D5C-BF6D-1E72A89233BB}" dt="2024-02-17T18:06:24.184" v="3237" actId="20577"/>
        <pc:sldMkLst>
          <pc:docMk/>
          <pc:sldMk cId="1909462909" sldId="260"/>
        </pc:sldMkLst>
        <pc:spChg chg="del mod">
          <ac:chgData name="Orit Kamara" userId="2cf38772e85ab6f5" providerId="LiveId" clId="{1AC257A4-C20F-4D5C-BF6D-1E72A89233BB}" dt="2024-02-14T20:04:32.933" v="2805" actId="478"/>
          <ac:spMkLst>
            <pc:docMk/>
            <pc:sldMk cId="1909462909" sldId="260"/>
            <ac:spMk id="5" creationId="{68EAA016-A387-5F43-C790-99EFE84CA4BC}"/>
          </ac:spMkLst>
        </pc:spChg>
        <pc:spChg chg="add mod">
          <ac:chgData name="Orit Kamara" userId="2cf38772e85ab6f5" providerId="LiveId" clId="{1AC257A4-C20F-4D5C-BF6D-1E72A89233BB}" dt="2024-02-14T20:05:42.449" v="2815"/>
          <ac:spMkLst>
            <pc:docMk/>
            <pc:sldMk cId="1909462909" sldId="260"/>
            <ac:spMk id="6" creationId="{69443BAE-58E1-38E2-9631-2DDDC39BB7E0}"/>
          </ac:spMkLst>
        </pc:spChg>
        <pc:spChg chg="mod">
          <ac:chgData name="Orit Kamara" userId="2cf38772e85ab6f5" providerId="LiveId" clId="{1AC257A4-C20F-4D5C-BF6D-1E72A89233BB}" dt="2024-02-17T18:06:24.184" v="3237" actId="20577"/>
          <ac:spMkLst>
            <pc:docMk/>
            <pc:sldMk cId="1909462909" sldId="260"/>
            <ac:spMk id="8" creationId="{7F791709-4DE5-6AB2-C107-F6394E68655F}"/>
          </ac:spMkLst>
        </pc:spChg>
        <pc:spChg chg="add mod">
          <ac:chgData name="Orit Kamara" userId="2cf38772e85ab6f5" providerId="LiveId" clId="{1AC257A4-C20F-4D5C-BF6D-1E72A89233BB}" dt="2024-02-14T20:05:42.449" v="2815"/>
          <ac:spMkLst>
            <pc:docMk/>
            <pc:sldMk cId="1909462909" sldId="260"/>
            <ac:spMk id="11" creationId="{990F9594-2FED-BDB9-AEE8-F1B1EDC2D53A}"/>
          </ac:spMkLst>
        </pc:spChg>
        <pc:spChg chg="add mod">
          <ac:chgData name="Orit Kamara" userId="2cf38772e85ab6f5" providerId="LiveId" clId="{1AC257A4-C20F-4D5C-BF6D-1E72A89233BB}" dt="2024-02-14T20:06:12.724" v="2827" actId="13926"/>
          <ac:spMkLst>
            <pc:docMk/>
            <pc:sldMk cId="1909462909" sldId="260"/>
            <ac:spMk id="13" creationId="{4557B1C5-DB24-68B1-0C19-80FEA2F11514}"/>
          </ac:spMkLst>
        </pc:spChg>
        <pc:picChg chg="del mod">
          <ac:chgData name="Orit Kamara" userId="2cf38772e85ab6f5" providerId="LiveId" clId="{1AC257A4-C20F-4D5C-BF6D-1E72A89233BB}" dt="2024-02-14T20:04:36.992" v="2807" actId="478"/>
          <ac:picMkLst>
            <pc:docMk/>
            <pc:sldMk cId="1909462909" sldId="260"/>
            <ac:picMk id="2" creationId="{56421B9D-4330-F946-D1A4-EAD076933183}"/>
          </ac:picMkLst>
        </pc:picChg>
        <pc:picChg chg="add del mod">
          <ac:chgData name="Orit Kamara" userId="2cf38772e85ab6f5" providerId="LiveId" clId="{1AC257A4-C20F-4D5C-BF6D-1E72A89233BB}" dt="2024-02-14T20:05:40.357" v="2814" actId="478"/>
          <ac:picMkLst>
            <pc:docMk/>
            <pc:sldMk cId="1909462909" sldId="260"/>
            <ac:picMk id="3" creationId="{57433501-C99D-79C7-1717-886A3243E14B}"/>
          </ac:picMkLst>
        </pc:picChg>
        <pc:picChg chg="add mod">
          <ac:chgData name="Orit Kamara" userId="2cf38772e85ab6f5" providerId="LiveId" clId="{1AC257A4-C20F-4D5C-BF6D-1E72A89233BB}" dt="2024-02-14T20:05:42.449" v="2815"/>
          <ac:picMkLst>
            <pc:docMk/>
            <pc:sldMk cId="1909462909" sldId="260"/>
            <ac:picMk id="4" creationId="{570C2418-DD68-E7E6-DFC4-B6838DB6FF11}"/>
          </ac:picMkLst>
        </pc:picChg>
        <pc:picChg chg="del">
          <ac:chgData name="Orit Kamara" userId="2cf38772e85ab6f5" providerId="LiveId" clId="{1AC257A4-C20F-4D5C-BF6D-1E72A89233BB}" dt="2024-02-14T20:04:34.809" v="2806" actId="478"/>
          <ac:picMkLst>
            <pc:docMk/>
            <pc:sldMk cId="1909462909" sldId="260"/>
            <ac:picMk id="7" creationId="{855E3412-16E1-8EF7-0FD4-CE8981CC9451}"/>
          </ac:picMkLst>
        </pc:picChg>
        <pc:picChg chg="mod">
          <ac:chgData name="Orit Kamara" userId="2cf38772e85ab6f5" providerId="LiveId" clId="{1AC257A4-C20F-4D5C-BF6D-1E72A89233BB}" dt="2024-02-14T20:06:23.028" v="2828" actId="1076"/>
          <ac:picMkLst>
            <pc:docMk/>
            <pc:sldMk cId="1909462909" sldId="260"/>
            <ac:picMk id="12" creationId="{F2098389-E32C-7C6E-C28F-6AC2856BCC0C}"/>
          </ac:picMkLst>
        </pc:picChg>
        <pc:inkChg chg="add mod">
          <ac:chgData name="Orit Kamara" userId="2cf38772e85ab6f5" providerId="LiveId" clId="{1AC257A4-C20F-4D5C-BF6D-1E72A89233BB}" dt="2024-02-14T20:05:42.449" v="2815"/>
          <ac:inkMkLst>
            <pc:docMk/>
            <pc:sldMk cId="1909462909" sldId="260"/>
            <ac:inkMk id="9" creationId="{64A456DE-8F8E-8F7D-10BF-D865B489A876}"/>
          </ac:inkMkLst>
        </pc:inkChg>
        <pc:inkChg chg="add mod">
          <ac:chgData name="Orit Kamara" userId="2cf38772e85ab6f5" providerId="LiveId" clId="{1AC257A4-C20F-4D5C-BF6D-1E72A89233BB}" dt="2024-02-14T20:05:42.449" v="2815"/>
          <ac:inkMkLst>
            <pc:docMk/>
            <pc:sldMk cId="1909462909" sldId="260"/>
            <ac:inkMk id="10" creationId="{204675DA-57BF-24F0-4839-AE6BA1FDB657}"/>
          </ac:inkMkLst>
        </pc:inkChg>
      </pc:sldChg>
      <pc:sldChg chg="addSp modSp mod">
        <pc:chgData name="Orit Kamara" userId="2cf38772e85ab6f5" providerId="LiveId" clId="{1AC257A4-C20F-4D5C-BF6D-1E72A89233BB}" dt="2024-02-17T18:07:42.883" v="3252" actId="14100"/>
        <pc:sldMkLst>
          <pc:docMk/>
          <pc:sldMk cId="1996295794" sldId="261"/>
        </pc:sldMkLst>
        <pc:spChg chg="mod ord">
          <ac:chgData name="Orit Kamara" userId="2cf38772e85ab6f5" providerId="LiveId" clId="{1AC257A4-C20F-4D5C-BF6D-1E72A89233BB}" dt="2024-02-17T18:07:42.883" v="3252" actId="14100"/>
          <ac:spMkLst>
            <pc:docMk/>
            <pc:sldMk cId="1996295794" sldId="261"/>
            <ac:spMk id="4" creationId="{F8CB8952-4750-42F8-060A-39F6F1902B53}"/>
          </ac:spMkLst>
        </pc:spChg>
        <pc:spChg chg="mod">
          <ac:chgData name="Orit Kamara" userId="2cf38772e85ab6f5" providerId="LiveId" clId="{1AC257A4-C20F-4D5C-BF6D-1E72A89233BB}" dt="2024-02-12T04:53:23.260" v="106" actId="6549"/>
          <ac:spMkLst>
            <pc:docMk/>
            <pc:sldMk cId="1996295794" sldId="261"/>
            <ac:spMk id="11" creationId="{49091357-02EB-A403-F1BA-B81247F634C1}"/>
          </ac:spMkLst>
        </pc:spChg>
        <pc:picChg chg="mod">
          <ac:chgData name="Orit Kamara" userId="2cf38772e85ab6f5" providerId="LiveId" clId="{1AC257A4-C20F-4D5C-BF6D-1E72A89233BB}" dt="2024-02-12T06:24:17.991" v="2104" actId="1076"/>
          <ac:picMkLst>
            <pc:docMk/>
            <pc:sldMk cId="1996295794" sldId="261"/>
            <ac:picMk id="2" creationId="{780CCF91-7065-3F04-D8B8-CB783469AD2E}"/>
          </ac:picMkLst>
        </pc:picChg>
        <pc:picChg chg="add mod modCrop">
          <ac:chgData name="Orit Kamara" userId="2cf38772e85ab6f5" providerId="LiveId" clId="{1AC257A4-C20F-4D5C-BF6D-1E72A89233BB}" dt="2024-02-14T20:07:56.633" v="2837" actId="1076"/>
          <ac:picMkLst>
            <pc:docMk/>
            <pc:sldMk cId="1996295794" sldId="261"/>
            <ac:picMk id="3" creationId="{FB857C43-BAC1-5CCB-4817-8D6620E2320A}"/>
          </ac:picMkLst>
        </pc:picChg>
        <pc:picChg chg="mod ord">
          <ac:chgData name="Orit Kamara" userId="2cf38772e85ab6f5" providerId="LiveId" clId="{1AC257A4-C20F-4D5C-BF6D-1E72A89233BB}" dt="2024-02-17T18:07:23.468" v="3246" actId="171"/>
          <ac:picMkLst>
            <pc:docMk/>
            <pc:sldMk cId="1996295794" sldId="261"/>
            <ac:picMk id="12" creationId="{EE9E323D-33F4-F734-2739-83BAD938676B}"/>
          </ac:picMkLst>
        </pc:picChg>
        <pc:inkChg chg="add">
          <ac:chgData name="Orit Kamara" userId="2cf38772e85ab6f5" providerId="LiveId" clId="{1AC257A4-C20F-4D5C-BF6D-1E72A89233BB}" dt="2024-02-14T20:07:33.976" v="2834" actId="9405"/>
          <ac:inkMkLst>
            <pc:docMk/>
            <pc:sldMk cId="1996295794" sldId="261"/>
            <ac:inkMk id="5" creationId="{B574C70F-E8D6-6AAC-29A5-79DE9F41BBB1}"/>
          </ac:inkMkLst>
        </pc:inkChg>
        <pc:inkChg chg="add">
          <ac:chgData name="Orit Kamara" userId="2cf38772e85ab6f5" providerId="LiveId" clId="{1AC257A4-C20F-4D5C-BF6D-1E72A89233BB}" dt="2024-02-14T20:07:39.533" v="2835" actId="9405"/>
          <ac:inkMkLst>
            <pc:docMk/>
            <pc:sldMk cId="1996295794" sldId="261"/>
            <ac:inkMk id="6" creationId="{74880F76-9E85-7E54-46E7-649A4A2E94A7}"/>
          </ac:inkMkLst>
        </pc:inkChg>
        <pc:cxnChg chg="add mod">
          <ac:chgData name="Orit Kamara" userId="2cf38772e85ab6f5" providerId="LiveId" clId="{1AC257A4-C20F-4D5C-BF6D-1E72A89233BB}" dt="2024-02-14T20:08:17.089" v="2842" actId="13822"/>
          <ac:cxnSpMkLst>
            <pc:docMk/>
            <pc:sldMk cId="1996295794" sldId="261"/>
            <ac:cxnSpMk id="8" creationId="{E9E7E18B-9AC3-C393-14AA-FCD7DC1BECBD}"/>
          </ac:cxnSpMkLst>
        </pc:cxnChg>
      </pc:sldChg>
      <pc:sldChg chg="addSp delSp modSp mod">
        <pc:chgData name="Orit Kamara" userId="2cf38772e85ab6f5" providerId="LiveId" clId="{1AC257A4-C20F-4D5C-BF6D-1E72A89233BB}" dt="2024-02-15T06:05:19.301" v="2968" actId="1076"/>
        <pc:sldMkLst>
          <pc:docMk/>
          <pc:sldMk cId="3425541559" sldId="262"/>
        </pc:sldMkLst>
        <pc:spChg chg="add mod">
          <ac:chgData name="Orit Kamara" userId="2cf38772e85ab6f5" providerId="LiveId" clId="{1AC257A4-C20F-4D5C-BF6D-1E72A89233BB}" dt="2024-02-12T05:02:23.465" v="194" actId="782"/>
          <ac:spMkLst>
            <pc:docMk/>
            <pc:sldMk cId="3425541559" sldId="262"/>
            <ac:spMk id="2" creationId="{4290531A-27FC-6940-DB73-063169B81026}"/>
          </ac:spMkLst>
        </pc:spChg>
        <pc:picChg chg="mod">
          <ac:chgData name="Orit Kamara" userId="2cf38772e85ab6f5" providerId="LiveId" clId="{1AC257A4-C20F-4D5C-BF6D-1E72A89233BB}" dt="2024-02-15T06:03:36.630" v="2966" actId="1076"/>
          <ac:picMkLst>
            <pc:docMk/>
            <pc:sldMk cId="3425541559" sldId="262"/>
            <ac:picMk id="3" creationId="{0D7C4589-58D6-C636-08D4-5684C2296B57}"/>
          </ac:picMkLst>
        </pc:picChg>
        <pc:picChg chg="add mod modCrop">
          <ac:chgData name="Orit Kamara" userId="2cf38772e85ab6f5" providerId="LiveId" clId="{1AC257A4-C20F-4D5C-BF6D-1E72A89233BB}" dt="2024-02-12T04:56:19.233" v="137" actId="1076"/>
          <ac:picMkLst>
            <pc:docMk/>
            <pc:sldMk cId="3425541559" sldId="262"/>
            <ac:picMk id="4" creationId="{CE46390A-BBAA-349A-8E0F-C1ACB6A39C66}"/>
          </ac:picMkLst>
        </pc:picChg>
        <pc:picChg chg="add mod modCrop">
          <ac:chgData name="Orit Kamara" userId="2cf38772e85ab6f5" providerId="LiveId" clId="{1AC257A4-C20F-4D5C-BF6D-1E72A89233BB}" dt="2024-02-15T06:02:52.946" v="2957" actId="1076"/>
          <ac:picMkLst>
            <pc:docMk/>
            <pc:sldMk cId="3425541559" sldId="262"/>
            <ac:picMk id="6" creationId="{DE04FDCE-2D10-C5A1-6A7E-C9830A72E09A}"/>
          </ac:picMkLst>
        </pc:picChg>
        <pc:picChg chg="add del mod">
          <ac:chgData name="Orit Kamara" userId="2cf38772e85ab6f5" providerId="LiveId" clId="{1AC257A4-C20F-4D5C-BF6D-1E72A89233BB}" dt="2024-02-15T06:02:16.477" v="2951" actId="478"/>
          <ac:picMkLst>
            <pc:docMk/>
            <pc:sldMk cId="3425541559" sldId="262"/>
            <ac:picMk id="7" creationId="{6B82CD6D-9236-D591-295B-2DC67956971F}"/>
          </ac:picMkLst>
        </pc:picChg>
        <pc:picChg chg="add mod">
          <ac:chgData name="Orit Kamara" userId="2cf38772e85ab6f5" providerId="LiveId" clId="{1AC257A4-C20F-4D5C-BF6D-1E72A89233BB}" dt="2024-02-15T06:03:31.989" v="2965" actId="14100"/>
          <ac:picMkLst>
            <pc:docMk/>
            <pc:sldMk cId="3425541559" sldId="262"/>
            <ac:picMk id="8" creationId="{28DC5D71-B134-FC66-4EDC-1ABEF6A2A4AA}"/>
          </ac:picMkLst>
        </pc:picChg>
        <pc:picChg chg="add mod">
          <ac:chgData name="Orit Kamara" userId="2cf38772e85ab6f5" providerId="LiveId" clId="{1AC257A4-C20F-4D5C-BF6D-1E72A89233BB}" dt="2024-02-15T06:05:16.192" v="2967" actId="1076"/>
          <ac:picMkLst>
            <pc:docMk/>
            <pc:sldMk cId="3425541559" sldId="262"/>
            <ac:picMk id="10" creationId="{6DC827F3-87BC-6939-D66E-170A3429CBED}"/>
          </ac:picMkLst>
        </pc:picChg>
        <pc:picChg chg="add mod modCrop">
          <ac:chgData name="Orit Kamara" userId="2cf38772e85ab6f5" providerId="LiveId" clId="{1AC257A4-C20F-4D5C-BF6D-1E72A89233BB}" dt="2024-02-15T06:03:28.681" v="2964" actId="1076"/>
          <ac:picMkLst>
            <pc:docMk/>
            <pc:sldMk cId="3425541559" sldId="262"/>
            <ac:picMk id="12" creationId="{DF1AF28E-91F0-6A5D-1D9F-BAE4156F85BE}"/>
          </ac:picMkLst>
        </pc:picChg>
        <pc:picChg chg="add mod">
          <ac:chgData name="Orit Kamara" userId="2cf38772e85ab6f5" providerId="LiveId" clId="{1AC257A4-C20F-4D5C-BF6D-1E72A89233BB}" dt="2024-02-15T06:05:19.301" v="2968" actId="1076"/>
          <ac:picMkLst>
            <pc:docMk/>
            <pc:sldMk cId="3425541559" sldId="262"/>
            <ac:picMk id="14" creationId="{3C11DE14-2B55-603A-C6A4-83C82B7617D9}"/>
          </ac:picMkLst>
        </pc:picChg>
        <pc:picChg chg="add mod">
          <ac:chgData name="Orit Kamara" userId="2cf38772e85ab6f5" providerId="LiveId" clId="{1AC257A4-C20F-4D5C-BF6D-1E72A89233BB}" dt="2024-02-15T06:03:26.112" v="2963" actId="1076"/>
          <ac:picMkLst>
            <pc:docMk/>
            <pc:sldMk cId="3425541559" sldId="262"/>
            <ac:picMk id="16" creationId="{DF176642-BCDD-1007-D9AB-0B2C1D23559B}"/>
          </ac:picMkLst>
        </pc:picChg>
      </pc:sldChg>
      <pc:sldChg chg="addSp delSp modSp new del mod">
        <pc:chgData name="Orit Kamara" userId="2cf38772e85ab6f5" providerId="LiveId" clId="{1AC257A4-C20F-4D5C-BF6D-1E72A89233BB}" dt="2024-02-12T05:13:07.518" v="456" actId="47"/>
        <pc:sldMkLst>
          <pc:docMk/>
          <pc:sldMk cId="2825512568" sldId="263"/>
        </pc:sldMkLst>
        <pc:spChg chg="del">
          <ac:chgData name="Orit Kamara" userId="2cf38772e85ab6f5" providerId="LiveId" clId="{1AC257A4-C20F-4D5C-BF6D-1E72A89233BB}" dt="2024-02-12T05:01:58.940" v="187" actId="478"/>
          <ac:spMkLst>
            <pc:docMk/>
            <pc:sldMk cId="2825512568" sldId="263"/>
            <ac:spMk id="2" creationId="{FDFD03F0-7DE4-5193-A524-A38D29F7DE81}"/>
          </ac:spMkLst>
        </pc:spChg>
        <pc:spChg chg="del">
          <ac:chgData name="Orit Kamara" userId="2cf38772e85ab6f5" providerId="LiveId" clId="{1AC257A4-C20F-4D5C-BF6D-1E72A89233BB}" dt="2024-02-12T05:02:00.555" v="188" actId="478"/>
          <ac:spMkLst>
            <pc:docMk/>
            <pc:sldMk cId="2825512568" sldId="263"/>
            <ac:spMk id="3" creationId="{74D72FA8-1C1E-1088-60D8-5B7CF799C53A}"/>
          </ac:spMkLst>
        </pc:spChg>
        <pc:spChg chg="add del mod">
          <ac:chgData name="Orit Kamara" userId="2cf38772e85ab6f5" providerId="LiveId" clId="{1AC257A4-C20F-4D5C-BF6D-1E72A89233BB}" dt="2024-02-12T05:04:21.929" v="260" actId="21"/>
          <ac:spMkLst>
            <pc:docMk/>
            <pc:sldMk cId="2825512568" sldId="263"/>
            <ac:spMk id="4" creationId="{9D6FCF4B-0F7D-AC0F-D6EB-ACC3125C6AA4}"/>
          </ac:spMkLst>
        </pc:spChg>
        <pc:picChg chg="add mod">
          <ac:chgData name="Orit Kamara" userId="2cf38772e85ab6f5" providerId="LiveId" clId="{1AC257A4-C20F-4D5C-BF6D-1E72A89233BB}" dt="2024-02-12T05:03:34.441" v="241" actId="1076"/>
          <ac:picMkLst>
            <pc:docMk/>
            <pc:sldMk cId="2825512568" sldId="263"/>
            <ac:picMk id="6" creationId="{3EA27A09-D89C-C9E7-469F-874A57DA06C9}"/>
          </ac:picMkLst>
        </pc:picChg>
        <pc:picChg chg="add mod">
          <ac:chgData name="Orit Kamara" userId="2cf38772e85ab6f5" providerId="LiveId" clId="{1AC257A4-C20F-4D5C-BF6D-1E72A89233BB}" dt="2024-02-12T05:03:43.702" v="246" actId="1076"/>
          <ac:picMkLst>
            <pc:docMk/>
            <pc:sldMk cId="2825512568" sldId="263"/>
            <ac:picMk id="8" creationId="{EECFE777-9F9F-CBC3-B9FB-C9DCBD69509D}"/>
          </ac:picMkLst>
        </pc:picChg>
        <pc:picChg chg="add mod">
          <ac:chgData name="Orit Kamara" userId="2cf38772e85ab6f5" providerId="LiveId" clId="{1AC257A4-C20F-4D5C-BF6D-1E72A89233BB}" dt="2024-02-12T05:03:56.077" v="251" actId="1076"/>
          <ac:picMkLst>
            <pc:docMk/>
            <pc:sldMk cId="2825512568" sldId="263"/>
            <ac:picMk id="10" creationId="{8D465EBD-FC66-1373-8B45-28D68DAC7CF9}"/>
          </ac:picMkLst>
        </pc:picChg>
        <pc:picChg chg="add mod">
          <ac:chgData name="Orit Kamara" userId="2cf38772e85ab6f5" providerId="LiveId" clId="{1AC257A4-C20F-4D5C-BF6D-1E72A89233BB}" dt="2024-02-12T05:04:05.774" v="256" actId="1076"/>
          <ac:picMkLst>
            <pc:docMk/>
            <pc:sldMk cId="2825512568" sldId="263"/>
            <ac:picMk id="12" creationId="{14A3EEB9-DA2D-A537-93E8-0D5FBE3024B3}"/>
          </ac:picMkLst>
        </pc:picChg>
      </pc:sldChg>
      <pc:sldChg chg="addSp delSp modSp new mod ord">
        <pc:chgData name="Orit Kamara" userId="2cf38772e85ab6f5" providerId="LiveId" clId="{1AC257A4-C20F-4D5C-BF6D-1E72A89233BB}" dt="2024-02-15T05:59:23.150" v="2942" actId="20577"/>
        <pc:sldMkLst>
          <pc:docMk/>
          <pc:sldMk cId="1781843881" sldId="264"/>
        </pc:sldMkLst>
        <pc:spChg chg="del">
          <ac:chgData name="Orit Kamara" userId="2cf38772e85ab6f5" providerId="LiveId" clId="{1AC257A4-C20F-4D5C-BF6D-1E72A89233BB}" dt="2024-02-12T05:04:26.092" v="261" actId="478"/>
          <ac:spMkLst>
            <pc:docMk/>
            <pc:sldMk cId="1781843881" sldId="264"/>
            <ac:spMk id="2" creationId="{4DDA0958-7DFB-3AC5-8E60-A7677468CF5A}"/>
          </ac:spMkLst>
        </pc:spChg>
        <pc:spChg chg="del">
          <ac:chgData name="Orit Kamara" userId="2cf38772e85ab6f5" providerId="LiveId" clId="{1AC257A4-C20F-4D5C-BF6D-1E72A89233BB}" dt="2024-02-12T05:04:27.675" v="262" actId="478"/>
          <ac:spMkLst>
            <pc:docMk/>
            <pc:sldMk cId="1781843881" sldId="264"/>
            <ac:spMk id="3" creationId="{E2945BDA-73B4-D6A7-F0D1-83C7F01B5F2C}"/>
          </ac:spMkLst>
        </pc:spChg>
        <pc:spChg chg="add mod">
          <ac:chgData name="Orit Kamara" userId="2cf38772e85ab6f5" providerId="LiveId" clId="{1AC257A4-C20F-4D5C-BF6D-1E72A89233BB}" dt="2024-02-15T05:59:23.150" v="2942" actId="20577"/>
          <ac:spMkLst>
            <pc:docMk/>
            <pc:sldMk cId="1781843881" sldId="264"/>
            <ac:spMk id="4" creationId="{9D6FCF4B-0F7D-AC0F-D6EB-ACC3125C6AA4}"/>
          </ac:spMkLst>
        </pc:spChg>
        <pc:spChg chg="add mod">
          <ac:chgData name="Orit Kamara" userId="2cf38772e85ab6f5" providerId="LiveId" clId="{1AC257A4-C20F-4D5C-BF6D-1E72A89233BB}" dt="2024-02-14T20:10:15.931" v="2855" actId="6549"/>
          <ac:spMkLst>
            <pc:docMk/>
            <pc:sldMk cId="1781843881" sldId="264"/>
            <ac:spMk id="13" creationId="{64571E76-F2E2-AD48-0F25-EDB77114292F}"/>
          </ac:spMkLst>
        </pc:spChg>
        <pc:spChg chg="add mod">
          <ac:chgData name="Orit Kamara" userId="2cf38772e85ab6f5" providerId="LiveId" clId="{1AC257A4-C20F-4D5C-BF6D-1E72A89233BB}" dt="2024-02-12T05:11:08.656" v="428" actId="207"/>
          <ac:spMkLst>
            <pc:docMk/>
            <pc:sldMk cId="1781843881" sldId="264"/>
            <ac:spMk id="15" creationId="{4E554B27-016B-2018-1F15-4D301BC8E67F}"/>
          </ac:spMkLst>
        </pc:spChg>
        <pc:picChg chg="mod">
          <ac:chgData name="Orit Kamara" userId="2cf38772e85ab6f5" providerId="LiveId" clId="{1AC257A4-C20F-4D5C-BF6D-1E72A89233BB}" dt="2024-02-14T20:08:33.334" v="2843" actId="1076"/>
          <ac:picMkLst>
            <pc:docMk/>
            <pc:sldMk cId="1781843881" sldId="264"/>
            <ac:picMk id="2" creationId="{86E62931-1EC9-B83E-2514-48A496F280E2}"/>
          </ac:picMkLst>
        </pc:picChg>
        <pc:picChg chg="add mod modCrop">
          <ac:chgData name="Orit Kamara" userId="2cf38772e85ab6f5" providerId="LiveId" clId="{1AC257A4-C20F-4D5C-BF6D-1E72A89233BB}" dt="2024-02-14T20:09:48.414" v="2852" actId="1076"/>
          <ac:picMkLst>
            <pc:docMk/>
            <pc:sldMk cId="1781843881" sldId="264"/>
            <ac:picMk id="3" creationId="{726426AA-7D7D-4777-4029-BAC425CF4CE7}"/>
          </ac:picMkLst>
        </pc:picChg>
        <pc:picChg chg="add mod">
          <ac:chgData name="Orit Kamara" userId="2cf38772e85ab6f5" providerId="LiveId" clId="{1AC257A4-C20F-4D5C-BF6D-1E72A89233BB}" dt="2024-02-12T05:05:27.154" v="274" actId="1076"/>
          <ac:picMkLst>
            <pc:docMk/>
            <pc:sldMk cId="1781843881" sldId="264"/>
            <ac:picMk id="6" creationId="{B3577ABD-7D54-C01A-6012-AABBF5A4C6F1}"/>
          </ac:picMkLst>
        </pc:picChg>
        <pc:picChg chg="add mod">
          <ac:chgData name="Orit Kamara" userId="2cf38772e85ab6f5" providerId="LiveId" clId="{1AC257A4-C20F-4D5C-BF6D-1E72A89233BB}" dt="2024-02-14T20:10:37.304" v="2857" actId="1076"/>
          <ac:picMkLst>
            <pc:docMk/>
            <pc:sldMk cId="1781843881" sldId="264"/>
            <ac:picMk id="8" creationId="{4F4E7793-839A-4EA2-8DF7-900B87038657}"/>
          </ac:picMkLst>
        </pc:picChg>
        <pc:picChg chg="add mod">
          <ac:chgData name="Orit Kamara" userId="2cf38772e85ab6f5" providerId="LiveId" clId="{1AC257A4-C20F-4D5C-BF6D-1E72A89233BB}" dt="2024-02-12T05:06:14.624" v="281" actId="1076"/>
          <ac:picMkLst>
            <pc:docMk/>
            <pc:sldMk cId="1781843881" sldId="264"/>
            <ac:picMk id="9" creationId="{DAF8E8F2-4C7E-CDC1-DF76-E6AFCCEA2368}"/>
          </ac:picMkLst>
        </pc:picChg>
        <pc:picChg chg="add mod">
          <ac:chgData name="Orit Kamara" userId="2cf38772e85ab6f5" providerId="LiveId" clId="{1AC257A4-C20F-4D5C-BF6D-1E72A89233BB}" dt="2024-02-14T20:08:37.531" v="2844" actId="1076"/>
          <ac:picMkLst>
            <pc:docMk/>
            <pc:sldMk cId="1781843881" sldId="264"/>
            <ac:picMk id="10" creationId="{58022FC1-0868-AA70-55D5-4609BDE43B5B}"/>
          </ac:picMkLst>
        </pc:picChg>
        <pc:picChg chg="add mod">
          <ac:chgData name="Orit Kamara" userId="2cf38772e85ab6f5" providerId="LiveId" clId="{1AC257A4-C20F-4D5C-BF6D-1E72A89233BB}" dt="2024-02-12T05:06:09.609" v="279" actId="1076"/>
          <ac:picMkLst>
            <pc:docMk/>
            <pc:sldMk cId="1781843881" sldId="264"/>
            <ac:picMk id="11" creationId="{BF8B2477-0E87-1649-182A-66842FCB7827}"/>
          </ac:picMkLst>
        </pc:picChg>
        <pc:picChg chg="add mod">
          <ac:chgData name="Orit Kamara" userId="2cf38772e85ab6f5" providerId="LiveId" clId="{1AC257A4-C20F-4D5C-BF6D-1E72A89233BB}" dt="2024-02-14T20:08:41.698" v="2845" actId="1076"/>
          <ac:picMkLst>
            <pc:docMk/>
            <pc:sldMk cId="1781843881" sldId="264"/>
            <ac:picMk id="12" creationId="{346BC0EB-0024-6A00-C583-1F14A2629D33}"/>
          </ac:picMkLst>
        </pc:picChg>
        <pc:inkChg chg="add">
          <ac:chgData name="Orit Kamara" userId="2cf38772e85ab6f5" providerId="LiveId" clId="{1AC257A4-C20F-4D5C-BF6D-1E72A89233BB}" dt="2024-02-14T20:10:06.895" v="2853" actId="9405"/>
          <ac:inkMkLst>
            <pc:docMk/>
            <pc:sldMk cId="1781843881" sldId="264"/>
            <ac:inkMk id="5" creationId="{676882B7-59C2-92DE-8DE2-8391CEA66381}"/>
          </ac:inkMkLst>
        </pc:inkChg>
      </pc:sldChg>
      <pc:sldChg chg="addSp delSp modSp new mod">
        <pc:chgData name="Orit Kamara" userId="2cf38772e85ab6f5" providerId="LiveId" clId="{1AC257A4-C20F-4D5C-BF6D-1E72A89233BB}" dt="2024-02-17T18:04:45.345" v="3192" actId="20577"/>
        <pc:sldMkLst>
          <pc:docMk/>
          <pc:sldMk cId="1804936222" sldId="265"/>
        </pc:sldMkLst>
        <pc:spChg chg="add mod">
          <ac:chgData name="Orit Kamara" userId="2cf38772e85ab6f5" providerId="LiveId" clId="{1AC257A4-C20F-4D5C-BF6D-1E72A89233BB}" dt="2024-02-12T06:16:29.124" v="2062" actId="1076"/>
          <ac:spMkLst>
            <pc:docMk/>
            <pc:sldMk cId="1804936222" sldId="265"/>
            <ac:spMk id="2" creationId="{2A12DFFA-43FE-E6B6-19AC-95EB4FF92B32}"/>
          </ac:spMkLst>
        </pc:spChg>
        <pc:spChg chg="del">
          <ac:chgData name="Orit Kamara" userId="2cf38772e85ab6f5" providerId="LiveId" clId="{1AC257A4-C20F-4D5C-BF6D-1E72A89233BB}" dt="2024-02-12T05:13:18.090" v="458" actId="478"/>
          <ac:spMkLst>
            <pc:docMk/>
            <pc:sldMk cId="1804936222" sldId="265"/>
            <ac:spMk id="2" creationId="{6B37B98A-A59C-6075-9FF2-3F63B055D99C}"/>
          </ac:spMkLst>
        </pc:spChg>
        <pc:spChg chg="del">
          <ac:chgData name="Orit Kamara" userId="2cf38772e85ab6f5" providerId="LiveId" clId="{1AC257A4-C20F-4D5C-BF6D-1E72A89233BB}" dt="2024-02-12T05:13:19.865" v="459" actId="478"/>
          <ac:spMkLst>
            <pc:docMk/>
            <pc:sldMk cId="1804936222" sldId="265"/>
            <ac:spMk id="3" creationId="{BB7F0185-4470-D049-7EBE-A61F139450B6}"/>
          </ac:spMkLst>
        </pc:spChg>
        <pc:spChg chg="add mod">
          <ac:chgData name="Orit Kamara" userId="2cf38772e85ab6f5" providerId="LiveId" clId="{1AC257A4-C20F-4D5C-BF6D-1E72A89233BB}" dt="2024-02-17T18:04:45.345" v="3192" actId="20577"/>
          <ac:spMkLst>
            <pc:docMk/>
            <pc:sldMk cId="1804936222" sldId="265"/>
            <ac:spMk id="4" creationId="{B5AE5F09-4BEB-81EF-982E-07ECA350B580}"/>
          </ac:spMkLst>
        </pc:spChg>
        <pc:spChg chg="add mod">
          <ac:chgData name="Orit Kamara" userId="2cf38772e85ab6f5" providerId="LiveId" clId="{1AC257A4-C20F-4D5C-BF6D-1E72A89233BB}" dt="2024-02-14T19:19:03.190" v="2787" actId="20577"/>
          <ac:spMkLst>
            <pc:docMk/>
            <pc:sldMk cId="1804936222" sldId="265"/>
            <ac:spMk id="11" creationId="{4F25DF60-9DAF-C76D-5DC8-690199FA93FC}"/>
          </ac:spMkLst>
        </pc:spChg>
        <pc:spChg chg="add mod">
          <ac:chgData name="Orit Kamara" userId="2cf38772e85ab6f5" providerId="LiveId" clId="{1AC257A4-C20F-4D5C-BF6D-1E72A89233BB}" dt="2024-02-12T06:33:32.944" v="2168" actId="208"/>
          <ac:spMkLst>
            <pc:docMk/>
            <pc:sldMk cId="1804936222" sldId="265"/>
            <ac:spMk id="12" creationId="{AE0A76AA-1C4C-0C35-C7A8-E501D678D249}"/>
          </ac:spMkLst>
        </pc:spChg>
        <pc:spChg chg="add mod">
          <ac:chgData name="Orit Kamara" userId="2cf38772e85ab6f5" providerId="LiveId" clId="{1AC257A4-C20F-4D5C-BF6D-1E72A89233BB}" dt="2024-02-17T18:04:31.821" v="3173" actId="1076"/>
          <ac:spMkLst>
            <pc:docMk/>
            <pc:sldMk cId="1804936222" sldId="265"/>
            <ac:spMk id="13" creationId="{49C89C66-B768-6AFE-C3AB-9870E8F840F3}"/>
          </ac:spMkLst>
        </pc:spChg>
        <pc:spChg chg="add mod">
          <ac:chgData name="Orit Kamara" userId="2cf38772e85ab6f5" providerId="LiveId" clId="{1AC257A4-C20F-4D5C-BF6D-1E72A89233BB}" dt="2024-02-12T06:15:54.322" v="2048" actId="13926"/>
          <ac:spMkLst>
            <pc:docMk/>
            <pc:sldMk cId="1804936222" sldId="265"/>
            <ac:spMk id="14" creationId="{6B7DD146-396C-56E3-196A-6A35EFBABF42}"/>
          </ac:spMkLst>
        </pc:spChg>
        <pc:spChg chg="add mod">
          <ac:chgData name="Orit Kamara" userId="2cf38772e85ab6f5" providerId="LiveId" clId="{1AC257A4-C20F-4D5C-BF6D-1E72A89233BB}" dt="2024-02-12T06:10:36.494" v="1858" actId="1076"/>
          <ac:spMkLst>
            <pc:docMk/>
            <pc:sldMk cId="1804936222" sldId="265"/>
            <ac:spMk id="15" creationId="{5C61A12E-439D-B7C1-7ED1-96E0285A2DB1}"/>
          </ac:spMkLst>
        </pc:spChg>
        <pc:spChg chg="add mod">
          <ac:chgData name="Orit Kamara" userId="2cf38772e85ab6f5" providerId="LiveId" clId="{1AC257A4-C20F-4D5C-BF6D-1E72A89233BB}" dt="2024-02-12T06:10:55.779" v="1862" actId="1076"/>
          <ac:spMkLst>
            <pc:docMk/>
            <pc:sldMk cId="1804936222" sldId="265"/>
            <ac:spMk id="16" creationId="{8D1E726E-7B95-594E-D649-29E3530C5BD3}"/>
          </ac:spMkLst>
        </pc:spChg>
        <pc:picChg chg="add mod">
          <ac:chgData name="Orit Kamara" userId="2cf38772e85ab6f5" providerId="LiveId" clId="{1AC257A4-C20F-4D5C-BF6D-1E72A89233BB}" dt="2024-02-14T19:31:38.775" v="2788" actId="208"/>
          <ac:picMkLst>
            <pc:docMk/>
            <pc:sldMk cId="1804936222" sldId="265"/>
            <ac:picMk id="5" creationId="{DEBA6E2D-CE71-C86B-E906-E42454655A3F}"/>
          </ac:picMkLst>
        </pc:picChg>
        <pc:picChg chg="add mod">
          <ac:chgData name="Orit Kamara" userId="2cf38772e85ab6f5" providerId="LiveId" clId="{1AC257A4-C20F-4D5C-BF6D-1E72A89233BB}" dt="2024-02-12T05:31:04.375" v="481" actId="1076"/>
          <ac:picMkLst>
            <pc:docMk/>
            <pc:sldMk cId="1804936222" sldId="265"/>
            <ac:picMk id="6" creationId="{CAB3A893-57AE-0348-E416-F8A85EA9494E}"/>
          </ac:picMkLst>
        </pc:picChg>
        <pc:picChg chg="add mod">
          <ac:chgData name="Orit Kamara" userId="2cf38772e85ab6f5" providerId="LiveId" clId="{1AC257A4-C20F-4D5C-BF6D-1E72A89233BB}" dt="2024-02-12T05:31:16.355" v="486" actId="1076"/>
          <ac:picMkLst>
            <pc:docMk/>
            <pc:sldMk cId="1804936222" sldId="265"/>
            <ac:picMk id="8" creationId="{B1E6975A-DC5D-9990-061D-B991D1B1D64E}"/>
          </ac:picMkLst>
        </pc:picChg>
        <pc:picChg chg="add del mod">
          <ac:chgData name="Orit Kamara" userId="2cf38772e85ab6f5" providerId="LiveId" clId="{1AC257A4-C20F-4D5C-BF6D-1E72A89233BB}" dt="2024-02-12T06:12:24.099" v="1918" actId="478"/>
          <ac:picMkLst>
            <pc:docMk/>
            <pc:sldMk cId="1804936222" sldId="265"/>
            <ac:picMk id="9" creationId="{7674C6AC-FC94-4983-C68C-B451B6433A4F}"/>
          </ac:picMkLst>
        </pc:picChg>
        <pc:picChg chg="add mod modCrop">
          <ac:chgData name="Orit Kamara" userId="2cf38772e85ab6f5" providerId="LiveId" clId="{1AC257A4-C20F-4D5C-BF6D-1E72A89233BB}" dt="2024-02-12T06:12:07.419" v="1916" actId="732"/>
          <ac:picMkLst>
            <pc:docMk/>
            <pc:sldMk cId="1804936222" sldId="265"/>
            <ac:picMk id="10" creationId="{5AB69800-D30E-A056-87F8-9033E7BFEA46}"/>
          </ac:picMkLst>
        </pc:picChg>
        <pc:picChg chg="mod">
          <ac:chgData name="Orit Kamara" userId="2cf38772e85ab6f5" providerId="LiveId" clId="{1AC257A4-C20F-4D5C-BF6D-1E72A89233BB}" dt="2024-02-12T06:33:24.957" v="2167" actId="1076"/>
          <ac:picMkLst>
            <pc:docMk/>
            <pc:sldMk cId="1804936222" sldId="265"/>
            <ac:picMk id="17" creationId="{3EE12F97-B958-7D28-AAA2-1AF24733517F}"/>
          </ac:picMkLst>
        </pc:picChg>
        <pc:picChg chg="mod">
          <ac:chgData name="Orit Kamara" userId="2cf38772e85ab6f5" providerId="LiveId" clId="{1AC257A4-C20F-4D5C-BF6D-1E72A89233BB}" dt="2024-02-12T06:34:23.879" v="2169" actId="1076"/>
          <ac:picMkLst>
            <pc:docMk/>
            <pc:sldMk cId="1804936222" sldId="265"/>
            <ac:picMk id="18" creationId="{87D32253-FB70-1A72-A903-FABE5488BDD1}"/>
          </ac:picMkLst>
        </pc:picChg>
      </pc:sldChg>
      <pc:sldChg chg="addSp delSp modSp new mod delAnim modAnim">
        <pc:chgData name="Orit Kamara" userId="2cf38772e85ab6f5" providerId="LiveId" clId="{1AC257A4-C20F-4D5C-BF6D-1E72A89233BB}" dt="2024-02-15T06:05:44.740" v="2970" actId="478"/>
        <pc:sldMkLst>
          <pc:docMk/>
          <pc:sldMk cId="2554074769" sldId="266"/>
        </pc:sldMkLst>
        <pc:spChg chg="del">
          <ac:chgData name="Orit Kamara" userId="2cf38772e85ab6f5" providerId="LiveId" clId="{1AC257A4-C20F-4D5C-BF6D-1E72A89233BB}" dt="2024-02-12T05:32:24.772" v="488" actId="478"/>
          <ac:spMkLst>
            <pc:docMk/>
            <pc:sldMk cId="2554074769" sldId="266"/>
            <ac:spMk id="2" creationId="{CA5E4A6B-EF90-C688-F554-A6FFEF74E98B}"/>
          </ac:spMkLst>
        </pc:spChg>
        <pc:spChg chg="del">
          <ac:chgData name="Orit Kamara" userId="2cf38772e85ab6f5" providerId="LiveId" clId="{1AC257A4-C20F-4D5C-BF6D-1E72A89233BB}" dt="2024-02-12T05:32:26.462" v="489" actId="478"/>
          <ac:spMkLst>
            <pc:docMk/>
            <pc:sldMk cId="2554074769" sldId="266"/>
            <ac:spMk id="3" creationId="{A6D55FF0-32E3-396F-5322-DCF4B1736C82}"/>
          </ac:spMkLst>
        </pc:spChg>
        <pc:spChg chg="add mod">
          <ac:chgData name="Orit Kamara" userId="2cf38772e85ab6f5" providerId="LiveId" clId="{1AC257A4-C20F-4D5C-BF6D-1E72A89233BB}" dt="2024-02-12T06:29:59.591" v="2134" actId="1076"/>
          <ac:spMkLst>
            <pc:docMk/>
            <pc:sldMk cId="2554074769" sldId="266"/>
            <ac:spMk id="6" creationId="{868C8F13-3C26-F60D-A9E7-D68450F1D58D}"/>
          </ac:spMkLst>
        </pc:spChg>
        <pc:spChg chg="add mod">
          <ac:chgData name="Orit Kamara" userId="2cf38772e85ab6f5" providerId="LiveId" clId="{1AC257A4-C20F-4D5C-BF6D-1E72A89233BB}" dt="2024-02-14T20:10:55.592" v="2858" actId="1076"/>
          <ac:spMkLst>
            <pc:docMk/>
            <pc:sldMk cId="2554074769" sldId="266"/>
            <ac:spMk id="9" creationId="{C45A2EE1-BC21-B59D-433A-E46037477FA4}"/>
          </ac:spMkLst>
        </pc:spChg>
        <pc:picChg chg="mod">
          <ac:chgData name="Orit Kamara" userId="2cf38772e85ab6f5" providerId="LiveId" clId="{1AC257A4-C20F-4D5C-BF6D-1E72A89233BB}" dt="2024-02-14T20:12:27.530" v="2864" actId="1076"/>
          <ac:picMkLst>
            <pc:docMk/>
            <pc:sldMk cId="2554074769" sldId="266"/>
            <ac:picMk id="2" creationId="{429AF3B7-F170-E1E6-64C9-1CC585F0A4E5}"/>
          </ac:picMkLst>
        </pc:picChg>
        <pc:picChg chg="mod">
          <ac:chgData name="Orit Kamara" userId="2cf38772e85ab6f5" providerId="LiveId" clId="{1AC257A4-C20F-4D5C-BF6D-1E72A89233BB}" dt="2024-02-12T06:29:53.073" v="2130" actId="1076"/>
          <ac:picMkLst>
            <pc:docMk/>
            <pc:sldMk cId="2554074769" sldId="266"/>
            <ac:picMk id="3" creationId="{BECA6094-A9A2-761F-79D2-235BA56932F8}"/>
          </ac:picMkLst>
        </pc:picChg>
        <pc:picChg chg="add mod modCrop">
          <ac:chgData name="Orit Kamara" userId="2cf38772e85ab6f5" providerId="LiveId" clId="{1AC257A4-C20F-4D5C-BF6D-1E72A89233BB}" dt="2024-02-14T20:12:38.465" v="2868" actId="1076"/>
          <ac:picMkLst>
            <pc:docMk/>
            <pc:sldMk cId="2554074769" sldId="266"/>
            <ac:picMk id="4" creationId="{C106C7EC-AC9D-79D2-E765-44E5DA9804AC}"/>
          </ac:picMkLst>
        </pc:picChg>
        <pc:picChg chg="add mod modCrop">
          <ac:chgData name="Orit Kamara" userId="2cf38772e85ab6f5" providerId="LiveId" clId="{1AC257A4-C20F-4D5C-BF6D-1E72A89233BB}" dt="2024-02-12T05:58:59.813" v="1355" actId="1076"/>
          <ac:picMkLst>
            <pc:docMk/>
            <pc:sldMk cId="2554074769" sldId="266"/>
            <ac:picMk id="5" creationId="{29801507-9183-19B3-FF3B-A543DB288E33}"/>
          </ac:picMkLst>
        </pc:picChg>
        <pc:picChg chg="add mod">
          <ac:chgData name="Orit Kamara" userId="2cf38772e85ab6f5" providerId="LiveId" clId="{1AC257A4-C20F-4D5C-BF6D-1E72A89233BB}" dt="2024-02-14T20:12:29.879" v="2865" actId="1076"/>
          <ac:picMkLst>
            <pc:docMk/>
            <pc:sldMk cId="2554074769" sldId="266"/>
            <ac:picMk id="8" creationId="{52224BF1-621D-F88C-4B4F-9C8670DA5A1F}"/>
          </ac:picMkLst>
        </pc:picChg>
        <pc:picChg chg="add del mod">
          <ac:chgData name="Orit Kamara" userId="2cf38772e85ab6f5" providerId="LiveId" clId="{1AC257A4-C20F-4D5C-BF6D-1E72A89233BB}" dt="2024-02-15T06:05:44.740" v="2970" actId="478"/>
          <ac:picMkLst>
            <pc:docMk/>
            <pc:sldMk cId="2554074769" sldId="266"/>
            <ac:picMk id="11" creationId="{C3C5DAF6-71AB-5782-3363-087D07DBB772}"/>
          </ac:picMkLst>
        </pc:picChg>
        <pc:inkChg chg="add">
          <ac:chgData name="Orit Kamara" userId="2cf38772e85ab6f5" providerId="LiveId" clId="{1AC257A4-C20F-4D5C-BF6D-1E72A89233BB}" dt="2024-02-14T20:12:51.054" v="2869" actId="9405"/>
          <ac:inkMkLst>
            <pc:docMk/>
            <pc:sldMk cId="2554074769" sldId="266"/>
            <ac:inkMk id="7" creationId="{523E7DFF-E5D4-539F-AB7E-F4C2C88283AF}"/>
          </ac:inkMkLst>
        </pc:inkChg>
        <pc:inkChg chg="add">
          <ac:chgData name="Orit Kamara" userId="2cf38772e85ab6f5" providerId="LiveId" clId="{1AC257A4-C20F-4D5C-BF6D-1E72A89233BB}" dt="2024-02-14T20:12:56.038" v="2870" actId="9405"/>
          <ac:inkMkLst>
            <pc:docMk/>
            <pc:sldMk cId="2554074769" sldId="266"/>
            <ac:inkMk id="10" creationId="{B8942A5E-634B-CB69-7BD5-E64F5AF033A3}"/>
          </ac:inkMkLst>
        </pc:inkChg>
        <pc:cxnChg chg="add mod">
          <ac:chgData name="Orit Kamara" userId="2cf38772e85ab6f5" providerId="LiveId" clId="{1AC257A4-C20F-4D5C-BF6D-1E72A89233BB}" dt="2024-02-14T20:13:06.563" v="2872" actId="13822"/>
          <ac:cxnSpMkLst>
            <pc:docMk/>
            <pc:sldMk cId="2554074769" sldId="266"/>
            <ac:cxnSpMk id="12" creationId="{959A0D65-1835-BCEB-DB63-480E9C195512}"/>
          </ac:cxnSpMkLst>
        </pc:cxnChg>
      </pc:sldChg>
      <pc:sldChg chg="addSp delSp modSp new mod">
        <pc:chgData name="Orit Kamara" userId="2cf38772e85ab6f5" providerId="LiveId" clId="{1AC257A4-C20F-4D5C-BF6D-1E72A89233BB}" dt="2024-02-14T20:00:59.870" v="2797" actId="1076"/>
        <pc:sldMkLst>
          <pc:docMk/>
          <pc:sldMk cId="4153617917" sldId="267"/>
        </pc:sldMkLst>
        <pc:spChg chg="del">
          <ac:chgData name="Orit Kamara" userId="2cf38772e85ab6f5" providerId="LiveId" clId="{1AC257A4-C20F-4D5C-BF6D-1E72A89233BB}" dt="2024-02-14T11:55:24.642" v="2171" actId="478"/>
          <ac:spMkLst>
            <pc:docMk/>
            <pc:sldMk cId="4153617917" sldId="267"/>
            <ac:spMk id="2" creationId="{D71FD642-FB24-CDAA-8F48-B2655E7416CE}"/>
          </ac:spMkLst>
        </pc:spChg>
        <pc:spChg chg="del">
          <ac:chgData name="Orit Kamara" userId="2cf38772e85ab6f5" providerId="LiveId" clId="{1AC257A4-C20F-4D5C-BF6D-1E72A89233BB}" dt="2024-02-14T11:55:26.670" v="2172" actId="478"/>
          <ac:spMkLst>
            <pc:docMk/>
            <pc:sldMk cId="4153617917" sldId="267"/>
            <ac:spMk id="3" creationId="{62D857FF-0041-E501-D389-406F983DA8EC}"/>
          </ac:spMkLst>
        </pc:spChg>
        <pc:spChg chg="add mod">
          <ac:chgData name="Orit Kamara" userId="2cf38772e85ab6f5" providerId="LiveId" clId="{1AC257A4-C20F-4D5C-BF6D-1E72A89233BB}" dt="2024-02-14T12:08:32.123" v="2278" actId="1035"/>
          <ac:spMkLst>
            <pc:docMk/>
            <pc:sldMk cId="4153617917" sldId="267"/>
            <ac:spMk id="40" creationId="{10EC4ADF-9790-298F-A443-25A801F071F0}"/>
          </ac:spMkLst>
        </pc:spChg>
        <pc:spChg chg="add mod">
          <ac:chgData name="Orit Kamara" userId="2cf38772e85ab6f5" providerId="LiveId" clId="{1AC257A4-C20F-4D5C-BF6D-1E72A89233BB}" dt="2024-02-14T12:14:28.992" v="2309" actId="1076"/>
          <ac:spMkLst>
            <pc:docMk/>
            <pc:sldMk cId="4153617917" sldId="267"/>
            <ac:spMk id="47" creationId="{FA58C41C-5922-08C9-B0B8-6EF42223C208}"/>
          </ac:spMkLst>
        </pc:spChg>
        <pc:spChg chg="add mod">
          <ac:chgData name="Orit Kamara" userId="2cf38772e85ab6f5" providerId="LiveId" clId="{1AC257A4-C20F-4D5C-BF6D-1E72A89233BB}" dt="2024-02-14T12:51:05.310" v="2339" actId="208"/>
          <ac:spMkLst>
            <pc:docMk/>
            <pc:sldMk cId="4153617917" sldId="267"/>
            <ac:spMk id="48" creationId="{EAA112C2-AB6D-42D6-7F99-25175BBFBE38}"/>
          </ac:spMkLst>
        </pc:spChg>
        <pc:spChg chg="add mod">
          <ac:chgData name="Orit Kamara" userId="2cf38772e85ab6f5" providerId="LiveId" clId="{1AC257A4-C20F-4D5C-BF6D-1E72A89233BB}" dt="2024-02-14T12:15:23.542" v="2337" actId="208"/>
          <ac:spMkLst>
            <pc:docMk/>
            <pc:sldMk cId="4153617917" sldId="267"/>
            <ac:spMk id="49" creationId="{1B33FBAD-2FFC-DCCD-AD8B-30B9B4D3F824}"/>
          </ac:spMkLst>
        </pc:spChg>
        <pc:grpChg chg="mod">
          <ac:chgData name="Orit Kamara" userId="2cf38772e85ab6f5" providerId="LiveId" clId="{1AC257A4-C20F-4D5C-BF6D-1E72A89233BB}" dt="2024-02-14T20:00:18.282" v="2791" actId="1076"/>
          <ac:grpSpMkLst>
            <pc:docMk/>
            <pc:sldMk cId="4153617917" sldId="267"/>
            <ac:grpSpMk id="10" creationId="{8F553B75-E4E6-6526-15C5-2686B0AC8DA5}"/>
          </ac:grpSpMkLst>
        </pc:grpChg>
        <pc:grpChg chg="del mod">
          <ac:chgData name="Orit Kamara" userId="2cf38772e85ab6f5" providerId="LiveId" clId="{1AC257A4-C20F-4D5C-BF6D-1E72A89233BB}" dt="2024-02-14T11:59:59.423" v="2188"/>
          <ac:grpSpMkLst>
            <pc:docMk/>
            <pc:sldMk cId="4153617917" sldId="267"/>
            <ac:grpSpMk id="16" creationId="{5F763EC4-8D8E-2F0F-21C4-1E595441DA50}"/>
          </ac:grpSpMkLst>
        </pc:grpChg>
        <pc:grpChg chg="del mod">
          <ac:chgData name="Orit Kamara" userId="2cf38772e85ab6f5" providerId="LiveId" clId="{1AC257A4-C20F-4D5C-BF6D-1E72A89233BB}" dt="2024-02-14T12:00:02.455" v="2189" actId="478"/>
          <ac:grpSpMkLst>
            <pc:docMk/>
            <pc:sldMk cId="4153617917" sldId="267"/>
            <ac:grpSpMk id="19" creationId="{EFE39110-B063-1BF6-08DE-E1ABC37010A0}"/>
          </ac:grpSpMkLst>
        </pc:grpChg>
        <pc:grpChg chg="mod">
          <ac:chgData name="Orit Kamara" userId="2cf38772e85ab6f5" providerId="LiveId" clId="{1AC257A4-C20F-4D5C-BF6D-1E72A89233BB}" dt="2024-02-14T20:00:59.870" v="2797" actId="1076"/>
          <ac:grpSpMkLst>
            <pc:docMk/>
            <pc:sldMk cId="4153617917" sldId="267"/>
            <ac:grpSpMk id="24" creationId="{EDB3BA89-1509-EB86-981C-8174BC55388E}"/>
          </ac:grpSpMkLst>
        </pc:grpChg>
        <pc:grpChg chg="del mod">
          <ac:chgData name="Orit Kamara" userId="2cf38772e85ab6f5" providerId="LiveId" clId="{1AC257A4-C20F-4D5C-BF6D-1E72A89233BB}" dt="2024-02-14T12:02:52.635" v="2200"/>
          <ac:grpSpMkLst>
            <pc:docMk/>
            <pc:sldMk cId="4153617917" sldId="267"/>
            <ac:grpSpMk id="28" creationId="{86AF0AB1-9979-6CF9-B7BF-F65D6689E069}"/>
          </ac:grpSpMkLst>
        </pc:grpChg>
        <pc:grpChg chg="del mod">
          <ac:chgData name="Orit Kamara" userId="2cf38772e85ab6f5" providerId="LiveId" clId="{1AC257A4-C20F-4D5C-BF6D-1E72A89233BB}" dt="2024-02-14T12:03:00.278" v="2201" actId="478"/>
          <ac:grpSpMkLst>
            <pc:docMk/>
            <pc:sldMk cId="4153617917" sldId="267"/>
            <ac:grpSpMk id="29" creationId="{81A84B84-829C-A1B7-A743-6CB0E70EDDB5}"/>
          </ac:grpSpMkLst>
        </pc:grpChg>
        <pc:grpChg chg="mod">
          <ac:chgData name="Orit Kamara" userId="2cf38772e85ab6f5" providerId="LiveId" clId="{1AC257A4-C20F-4D5C-BF6D-1E72A89233BB}" dt="2024-02-14T20:00:23.589" v="2792" actId="1076"/>
          <ac:grpSpMkLst>
            <pc:docMk/>
            <pc:sldMk cId="4153617917" sldId="267"/>
            <ac:grpSpMk id="39" creationId="{C97A072C-0F46-B81F-2457-A0A1F3AAFB42}"/>
          </ac:grpSpMkLst>
        </pc:grpChg>
        <pc:picChg chg="add mod">
          <ac:chgData name="Orit Kamara" userId="2cf38772e85ab6f5" providerId="LiveId" clId="{1AC257A4-C20F-4D5C-BF6D-1E72A89233BB}" dt="2024-02-14T11:55:36.839" v="2174" actId="1076"/>
          <ac:picMkLst>
            <pc:docMk/>
            <pc:sldMk cId="4153617917" sldId="267"/>
            <ac:picMk id="5" creationId="{8C60FC17-ECFC-D4C1-CDCD-B388911C8520}"/>
          </ac:picMkLst>
        </pc:picChg>
        <pc:picChg chg="add mod">
          <ac:chgData name="Orit Kamara" userId="2cf38772e85ab6f5" providerId="LiveId" clId="{1AC257A4-C20F-4D5C-BF6D-1E72A89233BB}" dt="2024-02-14T12:12:37.330" v="2279" actId="1076"/>
          <ac:picMkLst>
            <pc:docMk/>
            <pc:sldMk cId="4153617917" sldId="267"/>
            <ac:picMk id="7" creationId="{575A220F-F9DA-5ADE-79FD-31400A4DD892}"/>
          </ac:picMkLst>
        </pc:picChg>
        <pc:inkChg chg="add mod">
          <ac:chgData name="Orit Kamara" userId="2cf38772e85ab6f5" providerId="LiveId" clId="{1AC257A4-C20F-4D5C-BF6D-1E72A89233BB}" dt="2024-02-14T11:57:49.821" v="2179"/>
          <ac:inkMkLst>
            <pc:docMk/>
            <pc:sldMk cId="4153617917" sldId="267"/>
            <ac:inkMk id="8" creationId="{4EAD1CE9-62E5-593A-5DE5-FE83AC385AFA}"/>
          </ac:inkMkLst>
        </pc:inkChg>
        <pc:inkChg chg="add mod">
          <ac:chgData name="Orit Kamara" userId="2cf38772e85ab6f5" providerId="LiveId" clId="{1AC257A4-C20F-4D5C-BF6D-1E72A89233BB}" dt="2024-02-14T11:57:49.821" v="2179"/>
          <ac:inkMkLst>
            <pc:docMk/>
            <pc:sldMk cId="4153617917" sldId="267"/>
            <ac:inkMk id="9" creationId="{B1832B84-3801-2465-012B-B3837DF5D969}"/>
          </ac:inkMkLst>
        </pc:inkChg>
        <pc:inkChg chg="add">
          <ac:chgData name="Orit Kamara" userId="2cf38772e85ab6f5" providerId="LiveId" clId="{1AC257A4-C20F-4D5C-BF6D-1E72A89233BB}" dt="2024-02-14T11:58:02.769" v="2180" actId="9405"/>
          <ac:inkMkLst>
            <pc:docMk/>
            <pc:sldMk cId="4153617917" sldId="267"/>
            <ac:inkMk id="11" creationId="{FBD0E29F-81BB-3A87-0E8D-C7A313C5C1C2}"/>
          </ac:inkMkLst>
        </pc:inkChg>
        <pc:inkChg chg="add">
          <ac:chgData name="Orit Kamara" userId="2cf38772e85ab6f5" providerId="LiveId" clId="{1AC257A4-C20F-4D5C-BF6D-1E72A89233BB}" dt="2024-02-14T11:59:41.577" v="2181" actId="9405"/>
          <ac:inkMkLst>
            <pc:docMk/>
            <pc:sldMk cId="4153617917" sldId="267"/>
            <ac:inkMk id="12" creationId="{BB91C18A-56A1-1BFC-7E1F-EF23CDD935CC}"/>
          </ac:inkMkLst>
        </pc:inkChg>
        <pc:inkChg chg="add del mod">
          <ac:chgData name="Orit Kamara" userId="2cf38772e85ab6f5" providerId="LiveId" clId="{1AC257A4-C20F-4D5C-BF6D-1E72A89233BB}" dt="2024-02-14T12:00:13.224" v="2191" actId="478"/>
          <ac:inkMkLst>
            <pc:docMk/>
            <pc:sldMk cId="4153617917" sldId="267"/>
            <ac:inkMk id="13" creationId="{96CB8B69-1CE3-7E7D-26F4-5F065AEA5451}"/>
          </ac:inkMkLst>
        </pc:inkChg>
        <pc:inkChg chg="add mod">
          <ac:chgData name="Orit Kamara" userId="2cf38772e85ab6f5" providerId="LiveId" clId="{1AC257A4-C20F-4D5C-BF6D-1E72A89233BB}" dt="2024-02-14T11:59:59.423" v="2188"/>
          <ac:inkMkLst>
            <pc:docMk/>
            <pc:sldMk cId="4153617917" sldId="267"/>
            <ac:inkMk id="14" creationId="{6C51FD4B-AD22-B351-230D-362BC07CFAD6}"/>
          </ac:inkMkLst>
        </pc:inkChg>
        <pc:inkChg chg="add mod">
          <ac:chgData name="Orit Kamara" userId="2cf38772e85ab6f5" providerId="LiveId" clId="{1AC257A4-C20F-4D5C-BF6D-1E72A89233BB}" dt="2024-02-14T11:59:59.423" v="2188"/>
          <ac:inkMkLst>
            <pc:docMk/>
            <pc:sldMk cId="4153617917" sldId="267"/>
            <ac:inkMk id="15" creationId="{91ADE809-8BDD-2300-308E-1B7E9038158D}"/>
          </ac:inkMkLst>
        </pc:inkChg>
        <pc:inkChg chg="add mod">
          <ac:chgData name="Orit Kamara" userId="2cf38772e85ab6f5" providerId="LiveId" clId="{1AC257A4-C20F-4D5C-BF6D-1E72A89233BB}" dt="2024-02-14T11:59:59.423" v="2188"/>
          <ac:inkMkLst>
            <pc:docMk/>
            <pc:sldMk cId="4153617917" sldId="267"/>
            <ac:inkMk id="17" creationId="{1AD2018D-3453-8590-8E49-FFAE411ED9DD}"/>
          </ac:inkMkLst>
        </pc:inkChg>
        <pc:inkChg chg="add mod">
          <ac:chgData name="Orit Kamara" userId="2cf38772e85ab6f5" providerId="LiveId" clId="{1AC257A4-C20F-4D5C-BF6D-1E72A89233BB}" dt="2024-02-14T11:59:59.423" v="2188"/>
          <ac:inkMkLst>
            <pc:docMk/>
            <pc:sldMk cId="4153617917" sldId="267"/>
            <ac:inkMk id="18" creationId="{0249FF8A-B96A-ADFE-192C-DD37248AC0F9}"/>
          </ac:inkMkLst>
        </pc:inkChg>
        <pc:inkChg chg="add">
          <ac:chgData name="Orit Kamara" userId="2cf38772e85ab6f5" providerId="LiveId" clId="{1AC257A4-C20F-4D5C-BF6D-1E72A89233BB}" dt="2024-02-14T12:00:22.012" v="2192" actId="9405"/>
          <ac:inkMkLst>
            <pc:docMk/>
            <pc:sldMk cId="4153617917" sldId="267"/>
            <ac:inkMk id="20" creationId="{B1D0BA55-44F0-2DD8-A600-72DF06268BAA}"/>
          </ac:inkMkLst>
        </pc:inkChg>
        <pc:inkChg chg="add mod">
          <ac:chgData name="Orit Kamara" userId="2cf38772e85ab6f5" providerId="LiveId" clId="{1AC257A4-C20F-4D5C-BF6D-1E72A89233BB}" dt="2024-02-14T12:01:41.189" v="2196"/>
          <ac:inkMkLst>
            <pc:docMk/>
            <pc:sldMk cId="4153617917" sldId="267"/>
            <ac:inkMk id="21" creationId="{CBAA89B0-2612-E744-CF7E-66481FC54F6B}"/>
          </ac:inkMkLst>
        </pc:inkChg>
        <pc:inkChg chg="add mod">
          <ac:chgData name="Orit Kamara" userId="2cf38772e85ab6f5" providerId="LiveId" clId="{1AC257A4-C20F-4D5C-BF6D-1E72A89233BB}" dt="2024-02-14T12:01:41.189" v="2196"/>
          <ac:inkMkLst>
            <pc:docMk/>
            <pc:sldMk cId="4153617917" sldId="267"/>
            <ac:inkMk id="22" creationId="{5672CB2F-00AD-9551-05E6-B00713D75980}"/>
          </ac:inkMkLst>
        </pc:inkChg>
        <pc:inkChg chg="add mod">
          <ac:chgData name="Orit Kamara" userId="2cf38772e85ab6f5" providerId="LiveId" clId="{1AC257A4-C20F-4D5C-BF6D-1E72A89233BB}" dt="2024-02-14T12:01:41.189" v="2196"/>
          <ac:inkMkLst>
            <pc:docMk/>
            <pc:sldMk cId="4153617917" sldId="267"/>
            <ac:inkMk id="23" creationId="{8F32744D-1A5C-4DD2-28FF-A574A6170B79}"/>
          </ac:inkMkLst>
        </pc:inkChg>
        <pc:inkChg chg="add mod">
          <ac:chgData name="Orit Kamara" userId="2cf38772e85ab6f5" providerId="LiveId" clId="{1AC257A4-C20F-4D5C-BF6D-1E72A89233BB}" dt="2024-02-14T12:02:52.635" v="2200"/>
          <ac:inkMkLst>
            <pc:docMk/>
            <pc:sldMk cId="4153617917" sldId="267"/>
            <ac:inkMk id="25" creationId="{9B40C9F7-D2F5-76FD-DAE7-CC09F08F81C6}"/>
          </ac:inkMkLst>
        </pc:inkChg>
        <pc:inkChg chg="add mod">
          <ac:chgData name="Orit Kamara" userId="2cf38772e85ab6f5" providerId="LiveId" clId="{1AC257A4-C20F-4D5C-BF6D-1E72A89233BB}" dt="2024-02-14T12:02:52.635" v="2200"/>
          <ac:inkMkLst>
            <pc:docMk/>
            <pc:sldMk cId="4153617917" sldId="267"/>
            <ac:inkMk id="26" creationId="{28980A15-2B01-3BF0-2F92-D95C4CE72873}"/>
          </ac:inkMkLst>
        </pc:inkChg>
        <pc:inkChg chg="add mod">
          <ac:chgData name="Orit Kamara" userId="2cf38772e85ab6f5" providerId="LiveId" clId="{1AC257A4-C20F-4D5C-BF6D-1E72A89233BB}" dt="2024-02-14T12:02:52.635" v="2200"/>
          <ac:inkMkLst>
            <pc:docMk/>
            <pc:sldMk cId="4153617917" sldId="267"/>
            <ac:inkMk id="27" creationId="{70941F51-4C2F-8C5D-DBCC-6BB6755E8936}"/>
          </ac:inkMkLst>
        </pc:inkChg>
        <pc:inkChg chg="add mod">
          <ac:chgData name="Orit Kamara" userId="2cf38772e85ab6f5" providerId="LiveId" clId="{1AC257A4-C20F-4D5C-BF6D-1E72A89233BB}" dt="2024-02-14T20:00:43.333" v="2794" actId="1076"/>
          <ac:inkMkLst>
            <pc:docMk/>
            <pc:sldMk cId="4153617917" sldId="267"/>
            <ac:inkMk id="30" creationId="{70910EA8-018F-025A-AC4A-C3A17C1ADF2D}"/>
          </ac:inkMkLst>
        </pc:inkChg>
        <pc:inkChg chg="add mod">
          <ac:chgData name="Orit Kamara" userId="2cf38772e85ab6f5" providerId="LiveId" clId="{1AC257A4-C20F-4D5C-BF6D-1E72A89233BB}" dt="2024-02-14T20:00:46.846" v="2795" actId="1076"/>
          <ac:inkMkLst>
            <pc:docMk/>
            <pc:sldMk cId="4153617917" sldId="267"/>
            <ac:inkMk id="31" creationId="{64ABC72D-3FC2-A742-622E-79A4D6F11BED}"/>
          </ac:inkMkLst>
        </pc:inkChg>
        <pc:inkChg chg="add">
          <ac:chgData name="Orit Kamara" userId="2cf38772e85ab6f5" providerId="LiveId" clId="{1AC257A4-C20F-4D5C-BF6D-1E72A89233BB}" dt="2024-02-14T12:04:06.809" v="2204" actId="9405"/>
          <ac:inkMkLst>
            <pc:docMk/>
            <pc:sldMk cId="4153617917" sldId="267"/>
            <ac:inkMk id="32" creationId="{809AC4F2-3410-F764-563E-2CDEAA4DBD5E}"/>
          </ac:inkMkLst>
        </pc:inkChg>
        <pc:inkChg chg="add">
          <ac:chgData name="Orit Kamara" userId="2cf38772e85ab6f5" providerId="LiveId" clId="{1AC257A4-C20F-4D5C-BF6D-1E72A89233BB}" dt="2024-02-14T12:04:10.936" v="2205" actId="9405"/>
          <ac:inkMkLst>
            <pc:docMk/>
            <pc:sldMk cId="4153617917" sldId="267"/>
            <ac:inkMk id="33" creationId="{6E21374D-4798-1A53-6C24-CEC1D5DAF572}"/>
          </ac:inkMkLst>
        </pc:inkChg>
        <pc:inkChg chg="add mod">
          <ac:chgData name="Orit Kamara" userId="2cf38772e85ab6f5" providerId="LiveId" clId="{1AC257A4-C20F-4D5C-BF6D-1E72A89233BB}" dt="2024-02-14T20:00:12.010" v="2790" actId="1076"/>
          <ac:inkMkLst>
            <pc:docMk/>
            <pc:sldMk cId="4153617917" sldId="267"/>
            <ac:inkMk id="34" creationId="{41850125-3FD2-7EE5-C9D3-56820DD12A13}"/>
          </ac:inkMkLst>
        </pc:inkChg>
        <pc:inkChg chg="add del">
          <ac:chgData name="Orit Kamara" userId="2cf38772e85ab6f5" providerId="LiveId" clId="{1AC257A4-C20F-4D5C-BF6D-1E72A89233BB}" dt="2024-02-14T12:06:11.366" v="2249" actId="478"/>
          <ac:inkMkLst>
            <pc:docMk/>
            <pc:sldMk cId="4153617917" sldId="267"/>
            <ac:inkMk id="35" creationId="{5E345EA9-69C1-E671-AF3B-D9EC376014B9}"/>
          </ac:inkMkLst>
        </pc:inkChg>
        <pc:inkChg chg="add mod">
          <ac:chgData name="Orit Kamara" userId="2cf38772e85ab6f5" providerId="LiveId" clId="{1AC257A4-C20F-4D5C-BF6D-1E72A89233BB}" dt="2024-02-14T12:06:25.671" v="2253"/>
          <ac:inkMkLst>
            <pc:docMk/>
            <pc:sldMk cId="4153617917" sldId="267"/>
            <ac:inkMk id="36" creationId="{9E616C6C-EC34-203A-A89D-A2FBB6480B24}"/>
          </ac:inkMkLst>
        </pc:inkChg>
        <pc:inkChg chg="add mod">
          <ac:chgData name="Orit Kamara" userId="2cf38772e85ab6f5" providerId="LiveId" clId="{1AC257A4-C20F-4D5C-BF6D-1E72A89233BB}" dt="2024-02-14T12:06:25.671" v="2253"/>
          <ac:inkMkLst>
            <pc:docMk/>
            <pc:sldMk cId="4153617917" sldId="267"/>
            <ac:inkMk id="37" creationId="{4A70C3BA-A798-2BE4-F32C-AA0B272CB2CA}"/>
          </ac:inkMkLst>
        </pc:inkChg>
        <pc:inkChg chg="add del">
          <ac:chgData name="Orit Kamara" userId="2cf38772e85ab6f5" providerId="LiveId" clId="{1AC257A4-C20F-4D5C-BF6D-1E72A89233BB}" dt="2024-02-14T12:06:30.847" v="2254" actId="478"/>
          <ac:inkMkLst>
            <pc:docMk/>
            <pc:sldMk cId="4153617917" sldId="267"/>
            <ac:inkMk id="38" creationId="{A5365D0C-BD71-18D9-AF1B-4B6D01CEE503}"/>
          </ac:inkMkLst>
        </pc:inkChg>
        <pc:inkChg chg="add del">
          <ac:chgData name="Orit Kamara" userId="2cf38772e85ab6f5" providerId="LiveId" clId="{1AC257A4-C20F-4D5C-BF6D-1E72A89233BB}" dt="2024-02-14T12:13:16.320" v="2286" actId="478"/>
          <ac:inkMkLst>
            <pc:docMk/>
            <pc:sldMk cId="4153617917" sldId="267"/>
            <ac:inkMk id="41" creationId="{F7AE2C5D-73FC-B3BD-78B5-FC5A1362812B}"/>
          </ac:inkMkLst>
        </pc:inkChg>
        <pc:inkChg chg="add del">
          <ac:chgData name="Orit Kamara" userId="2cf38772e85ab6f5" providerId="LiveId" clId="{1AC257A4-C20F-4D5C-BF6D-1E72A89233BB}" dt="2024-02-14T12:13:18.007" v="2287" actId="478"/>
          <ac:inkMkLst>
            <pc:docMk/>
            <pc:sldMk cId="4153617917" sldId="267"/>
            <ac:inkMk id="42" creationId="{FDD30061-5F01-AA21-C81D-B0AC2A868873}"/>
          </ac:inkMkLst>
        </pc:inkChg>
        <pc:inkChg chg="add del">
          <ac:chgData name="Orit Kamara" userId="2cf38772e85ab6f5" providerId="LiveId" clId="{1AC257A4-C20F-4D5C-BF6D-1E72A89233BB}" dt="2024-02-14T12:13:14.629" v="2285" actId="478"/>
          <ac:inkMkLst>
            <pc:docMk/>
            <pc:sldMk cId="4153617917" sldId="267"/>
            <ac:inkMk id="43" creationId="{26560141-D68D-A3F9-A4F0-E0F8A129883C}"/>
          </ac:inkMkLst>
        </pc:inkChg>
        <pc:inkChg chg="add del">
          <ac:chgData name="Orit Kamara" userId="2cf38772e85ab6f5" providerId="LiveId" clId="{1AC257A4-C20F-4D5C-BF6D-1E72A89233BB}" dt="2024-02-14T12:13:12.112" v="2284" actId="478"/>
          <ac:inkMkLst>
            <pc:docMk/>
            <pc:sldMk cId="4153617917" sldId="267"/>
            <ac:inkMk id="44" creationId="{0CF7EBB6-E995-DDCB-FF55-E9B50BD5A0D2}"/>
          </ac:inkMkLst>
        </pc:inkChg>
        <pc:inkChg chg="add">
          <ac:chgData name="Orit Kamara" userId="2cf38772e85ab6f5" providerId="LiveId" clId="{1AC257A4-C20F-4D5C-BF6D-1E72A89233BB}" dt="2024-02-14T12:13:32.073" v="2288" actId="9405"/>
          <ac:inkMkLst>
            <pc:docMk/>
            <pc:sldMk cId="4153617917" sldId="267"/>
            <ac:inkMk id="45" creationId="{A2041C1D-DFBB-0F53-41C2-9B2C8F0073E8}"/>
          </ac:inkMkLst>
        </pc:inkChg>
        <pc:inkChg chg="add mod">
          <ac:chgData name="Orit Kamara" userId="2cf38772e85ab6f5" providerId="LiveId" clId="{1AC257A4-C20F-4D5C-BF6D-1E72A89233BB}" dt="2024-02-14T12:13:57.637" v="2293" actId="1038"/>
          <ac:inkMkLst>
            <pc:docMk/>
            <pc:sldMk cId="4153617917" sldId="267"/>
            <ac:inkMk id="46" creationId="{15D59975-A8EA-98B3-569C-146B1769ED2F}"/>
          </ac:inkMkLst>
        </pc:inkChg>
        <pc:inkChg chg="add">
          <ac:chgData name="Orit Kamara" userId="2cf38772e85ab6f5" providerId="LiveId" clId="{1AC257A4-C20F-4D5C-BF6D-1E72A89233BB}" dt="2024-02-14T12:16:09.254" v="2338" actId="9405"/>
          <ac:inkMkLst>
            <pc:docMk/>
            <pc:sldMk cId="4153617917" sldId="267"/>
            <ac:inkMk id="50" creationId="{C762280E-DF36-FA84-CCED-EC14062E4202}"/>
          </ac:inkMkLst>
        </pc:inkChg>
      </pc:sldChg>
      <pc:sldChg chg="addSp delSp modSp new mod">
        <pc:chgData name="Orit Kamara" userId="2cf38772e85ab6f5" providerId="LiveId" clId="{1AC257A4-C20F-4D5C-BF6D-1E72A89233BB}" dt="2024-02-17T18:05:16.175" v="3201" actId="20577"/>
        <pc:sldMkLst>
          <pc:docMk/>
          <pc:sldMk cId="767613681" sldId="268"/>
        </pc:sldMkLst>
        <pc:spChg chg="del">
          <ac:chgData name="Orit Kamara" userId="2cf38772e85ab6f5" providerId="LiveId" clId="{1AC257A4-C20F-4D5C-BF6D-1E72A89233BB}" dt="2024-02-14T12:54:29.666" v="2341" actId="478"/>
          <ac:spMkLst>
            <pc:docMk/>
            <pc:sldMk cId="767613681" sldId="268"/>
            <ac:spMk id="2" creationId="{1439251F-D29C-1179-3777-B3A2E2235B12}"/>
          </ac:spMkLst>
        </pc:spChg>
        <pc:spChg chg="del">
          <ac:chgData name="Orit Kamara" userId="2cf38772e85ab6f5" providerId="LiveId" clId="{1AC257A4-C20F-4D5C-BF6D-1E72A89233BB}" dt="2024-02-14T12:54:31.467" v="2342" actId="478"/>
          <ac:spMkLst>
            <pc:docMk/>
            <pc:sldMk cId="767613681" sldId="268"/>
            <ac:spMk id="3" creationId="{B2134B58-0394-F69E-0E4A-E7F93AABAD3F}"/>
          </ac:spMkLst>
        </pc:spChg>
        <pc:spChg chg="add mod">
          <ac:chgData name="Orit Kamara" userId="2cf38772e85ab6f5" providerId="LiveId" clId="{1AC257A4-C20F-4D5C-BF6D-1E72A89233BB}" dt="2024-02-17T18:05:16.175" v="3201" actId="20577"/>
          <ac:spMkLst>
            <pc:docMk/>
            <pc:sldMk cId="767613681" sldId="268"/>
            <ac:spMk id="4" creationId="{91589962-1D15-9411-640C-52FA884DEFF2}"/>
          </ac:spMkLst>
        </pc:spChg>
        <pc:spChg chg="add mod">
          <ac:chgData name="Orit Kamara" userId="2cf38772e85ab6f5" providerId="LiveId" clId="{1AC257A4-C20F-4D5C-BF6D-1E72A89233BB}" dt="2024-02-14T13:17:47.535" v="2743" actId="1076"/>
          <ac:spMkLst>
            <pc:docMk/>
            <pc:sldMk cId="767613681" sldId="268"/>
            <ac:spMk id="7" creationId="{68B78111-566C-5DA8-BF66-6A55A0F62D73}"/>
          </ac:spMkLst>
        </pc:spChg>
        <pc:spChg chg="add mod">
          <ac:chgData name="Orit Kamara" userId="2cf38772e85ab6f5" providerId="LiveId" clId="{1AC257A4-C20F-4D5C-BF6D-1E72A89233BB}" dt="2024-02-17T17:58:59.125" v="3124" actId="1076"/>
          <ac:spMkLst>
            <pc:docMk/>
            <pc:sldMk cId="767613681" sldId="268"/>
            <ac:spMk id="12" creationId="{62EDCF6B-4C6C-B791-B7AF-94C63AA27F4C}"/>
          </ac:spMkLst>
        </pc:spChg>
        <pc:picChg chg="add mod modCrop">
          <ac:chgData name="Orit Kamara" userId="2cf38772e85ab6f5" providerId="LiveId" clId="{1AC257A4-C20F-4D5C-BF6D-1E72A89233BB}" dt="2024-02-14T13:17:33.954" v="2741" actId="1076"/>
          <ac:picMkLst>
            <pc:docMk/>
            <pc:sldMk cId="767613681" sldId="268"/>
            <ac:picMk id="6" creationId="{D395832A-2104-029F-69F7-5FFEC586D66C}"/>
          </ac:picMkLst>
        </pc:picChg>
        <pc:picChg chg="add mod">
          <ac:chgData name="Orit Kamara" userId="2cf38772e85ab6f5" providerId="LiveId" clId="{1AC257A4-C20F-4D5C-BF6D-1E72A89233BB}" dt="2024-02-17T17:58:54.215" v="3123" actId="1076"/>
          <ac:picMkLst>
            <pc:docMk/>
            <pc:sldMk cId="767613681" sldId="268"/>
            <ac:picMk id="9" creationId="{B6215C43-DE58-9F4F-6324-63D9BD5369CB}"/>
          </ac:picMkLst>
        </pc:picChg>
        <pc:picChg chg="add mod">
          <ac:chgData name="Orit Kamara" userId="2cf38772e85ab6f5" providerId="LiveId" clId="{1AC257A4-C20F-4D5C-BF6D-1E72A89233BB}" dt="2024-02-14T13:15:32.096" v="2716" actId="1076"/>
          <ac:picMkLst>
            <pc:docMk/>
            <pc:sldMk cId="767613681" sldId="268"/>
            <ac:picMk id="11" creationId="{269C3A39-5D32-7912-7728-8DEA2C28C0C5}"/>
          </ac:picMkLst>
        </pc:picChg>
        <pc:picChg chg="add mod modCrop">
          <ac:chgData name="Orit Kamara" userId="2cf38772e85ab6f5" providerId="LiveId" clId="{1AC257A4-C20F-4D5C-BF6D-1E72A89233BB}" dt="2024-02-14T13:17:16.253" v="2737" actId="1076"/>
          <ac:picMkLst>
            <pc:docMk/>
            <pc:sldMk cId="767613681" sldId="268"/>
            <ac:picMk id="14" creationId="{4125DED9-DA2F-2D34-0914-AD25C47E017B}"/>
          </ac:picMkLst>
        </pc:picChg>
        <pc:picChg chg="add mod">
          <ac:chgData name="Orit Kamara" userId="2cf38772e85ab6f5" providerId="LiveId" clId="{1AC257A4-C20F-4D5C-BF6D-1E72A89233BB}" dt="2024-02-14T13:17:52.084" v="2744" actId="1076"/>
          <ac:picMkLst>
            <pc:docMk/>
            <pc:sldMk cId="767613681" sldId="268"/>
            <ac:picMk id="16" creationId="{B6060213-D978-0315-1965-D4EB5F0760BA}"/>
          </ac:picMkLst>
        </pc:picChg>
        <pc:picChg chg="add mod">
          <ac:chgData name="Orit Kamara" userId="2cf38772e85ab6f5" providerId="LiveId" clId="{1AC257A4-C20F-4D5C-BF6D-1E72A89233BB}" dt="2024-02-14T13:18:37.413" v="2755" actId="208"/>
          <ac:picMkLst>
            <pc:docMk/>
            <pc:sldMk cId="767613681" sldId="268"/>
            <ac:picMk id="18" creationId="{9B6596C1-FF8D-29CF-F06F-2D437C114930}"/>
          </ac:picMkLst>
        </pc:picChg>
        <pc:picChg chg="add mod modCrop">
          <ac:chgData name="Orit Kamara" userId="2cf38772e85ab6f5" providerId="LiveId" clId="{1AC257A4-C20F-4D5C-BF6D-1E72A89233BB}" dt="2024-02-14T13:20:52.177" v="2763" actId="1076"/>
          <ac:picMkLst>
            <pc:docMk/>
            <pc:sldMk cId="767613681" sldId="268"/>
            <ac:picMk id="20" creationId="{A607A5DC-C9E3-47C5-4FC8-6EA4C8251F1E}"/>
          </ac:picMkLst>
        </pc:picChg>
        <pc:cxnChg chg="add mod">
          <ac:chgData name="Orit Kamara" userId="2cf38772e85ab6f5" providerId="LiveId" clId="{1AC257A4-C20F-4D5C-BF6D-1E72A89233BB}" dt="2024-02-14T13:21:28.478" v="2766" actId="1582"/>
          <ac:cxnSpMkLst>
            <pc:docMk/>
            <pc:sldMk cId="767613681" sldId="268"/>
            <ac:cxnSpMk id="22" creationId="{CEB8BC54-0902-2046-8FE0-BBE26542A277}"/>
          </ac:cxnSpMkLst>
        </pc:cxnChg>
      </pc:sldChg>
      <pc:sldChg chg="addSp modSp new ord modAnim">
        <pc:chgData name="Orit Kamara" userId="2cf38772e85ab6f5" providerId="LiveId" clId="{1AC257A4-C20F-4D5C-BF6D-1E72A89233BB}" dt="2024-02-15T07:15:57.418" v="2974"/>
        <pc:sldMkLst>
          <pc:docMk/>
          <pc:sldMk cId="806576939" sldId="269"/>
        </pc:sldMkLst>
        <pc:picChg chg="add mod">
          <ac:chgData name="Orit Kamara" userId="2cf38772e85ab6f5" providerId="LiveId" clId="{1AC257A4-C20F-4D5C-BF6D-1E72A89233BB}" dt="2024-02-15T07:15:57.418" v="2974"/>
          <ac:picMkLst>
            <pc:docMk/>
            <pc:sldMk cId="806576939" sldId="269"/>
            <ac:picMk id="3" creationId="{84BF7590-8290-76B2-5701-23C3CD5C8D83}"/>
          </ac:picMkLst>
        </pc:picChg>
      </pc:sldChg>
      <pc:sldChg chg="addSp delSp modSp new mod">
        <pc:chgData name="Orit Kamara" userId="2cf38772e85ab6f5" providerId="LiveId" clId="{1AC257A4-C20F-4D5C-BF6D-1E72A89233BB}" dt="2024-02-17T19:02:32.279" v="3993" actId="1076"/>
        <pc:sldMkLst>
          <pc:docMk/>
          <pc:sldMk cId="2778256930" sldId="270"/>
        </pc:sldMkLst>
        <pc:spChg chg="del">
          <ac:chgData name="Orit Kamara" userId="2cf38772e85ab6f5" providerId="LiveId" clId="{1AC257A4-C20F-4D5C-BF6D-1E72A89233BB}" dt="2024-02-17T18:02:21.042" v="3149" actId="478"/>
          <ac:spMkLst>
            <pc:docMk/>
            <pc:sldMk cId="2778256930" sldId="270"/>
            <ac:spMk id="2" creationId="{64D27799-72AD-C5AB-DE2C-EDBFFBBD4005}"/>
          </ac:spMkLst>
        </pc:spChg>
        <pc:spChg chg="del">
          <ac:chgData name="Orit Kamara" userId="2cf38772e85ab6f5" providerId="LiveId" clId="{1AC257A4-C20F-4D5C-BF6D-1E72A89233BB}" dt="2024-02-17T18:02:22.749" v="3150" actId="478"/>
          <ac:spMkLst>
            <pc:docMk/>
            <pc:sldMk cId="2778256930" sldId="270"/>
            <ac:spMk id="3" creationId="{C6C1558E-72DF-9F8A-CFAA-FAD7D9270662}"/>
          </ac:spMkLst>
        </pc:spChg>
        <pc:spChg chg="add mod">
          <ac:chgData name="Orit Kamara" userId="2cf38772e85ab6f5" providerId="LiveId" clId="{1AC257A4-C20F-4D5C-BF6D-1E72A89233BB}" dt="2024-02-17T18:36:21.640" v="3946" actId="20577"/>
          <ac:spMkLst>
            <pc:docMk/>
            <pc:sldMk cId="2778256930" sldId="270"/>
            <ac:spMk id="10" creationId="{C87F9939-F17C-7257-7DC7-1A18ED7785D2}"/>
          </ac:spMkLst>
        </pc:spChg>
        <pc:spChg chg="add mod">
          <ac:chgData name="Orit Kamara" userId="2cf38772e85ab6f5" providerId="LiveId" clId="{1AC257A4-C20F-4D5C-BF6D-1E72A89233BB}" dt="2024-02-17T18:56:46.887" v="3992" actId="1076"/>
          <ac:spMkLst>
            <pc:docMk/>
            <pc:sldMk cId="2778256930" sldId="270"/>
            <ac:spMk id="15" creationId="{1F39409A-0050-A33C-D5FD-60E2356F98E7}"/>
          </ac:spMkLst>
        </pc:spChg>
        <pc:spChg chg="add mod">
          <ac:chgData name="Orit Kamara" userId="2cf38772e85ab6f5" providerId="LiveId" clId="{1AC257A4-C20F-4D5C-BF6D-1E72A89233BB}" dt="2024-02-17T18:55:24.462" v="3988" actId="208"/>
          <ac:spMkLst>
            <pc:docMk/>
            <pc:sldMk cId="2778256930" sldId="270"/>
            <ac:spMk id="24" creationId="{1844454B-C28B-0016-15B0-699AFC6679C8}"/>
          </ac:spMkLst>
        </pc:spChg>
        <pc:picChg chg="add mod">
          <ac:chgData name="Orit Kamara" userId="2cf38772e85ab6f5" providerId="LiveId" clId="{1AC257A4-C20F-4D5C-BF6D-1E72A89233BB}" dt="2024-02-17T18:03:27.879" v="3158" actId="1076"/>
          <ac:picMkLst>
            <pc:docMk/>
            <pc:sldMk cId="2778256930" sldId="270"/>
            <ac:picMk id="5" creationId="{51EC1E03-5768-3EB4-70CF-B6BB8F39582E}"/>
          </ac:picMkLst>
        </pc:picChg>
        <pc:picChg chg="add mod">
          <ac:chgData name="Orit Kamara" userId="2cf38772e85ab6f5" providerId="LiveId" clId="{1AC257A4-C20F-4D5C-BF6D-1E72A89233BB}" dt="2024-02-17T18:36:15.573" v="3939" actId="1076"/>
          <ac:picMkLst>
            <pc:docMk/>
            <pc:sldMk cId="2778256930" sldId="270"/>
            <ac:picMk id="12" creationId="{26DAF505-C7DC-93A1-FAEA-F8544128E6E0}"/>
          </ac:picMkLst>
        </pc:picChg>
        <pc:picChg chg="add mod">
          <ac:chgData name="Orit Kamara" userId="2cf38772e85ab6f5" providerId="LiveId" clId="{1AC257A4-C20F-4D5C-BF6D-1E72A89233BB}" dt="2024-02-17T18:56:46.887" v="3992" actId="1076"/>
          <ac:picMkLst>
            <pc:docMk/>
            <pc:sldMk cId="2778256930" sldId="270"/>
            <ac:picMk id="14" creationId="{2A1B17BF-8797-D43F-0BC0-BD42CF130723}"/>
          </ac:picMkLst>
        </pc:picChg>
        <pc:picChg chg="add mod">
          <ac:chgData name="Orit Kamara" userId="2cf38772e85ab6f5" providerId="LiveId" clId="{1AC257A4-C20F-4D5C-BF6D-1E72A89233BB}" dt="2024-02-17T18:51:23.247" v="3960" actId="1076"/>
          <ac:picMkLst>
            <pc:docMk/>
            <pc:sldMk cId="2778256930" sldId="270"/>
            <ac:picMk id="17" creationId="{3AB47049-FEFC-51BA-B8D1-8275B08B2485}"/>
          </ac:picMkLst>
        </pc:picChg>
        <pc:picChg chg="add mod modCrop">
          <ac:chgData name="Orit Kamara" userId="2cf38772e85ab6f5" providerId="LiveId" clId="{1AC257A4-C20F-4D5C-BF6D-1E72A89233BB}" dt="2024-02-17T18:53:48.662" v="3979" actId="1076"/>
          <ac:picMkLst>
            <pc:docMk/>
            <pc:sldMk cId="2778256930" sldId="270"/>
            <ac:picMk id="19" creationId="{14FFC1F6-EF16-2FD9-C480-36D789C85392}"/>
          </ac:picMkLst>
        </pc:picChg>
        <pc:picChg chg="add mod">
          <ac:chgData name="Orit Kamara" userId="2cf38772e85ab6f5" providerId="LiveId" clId="{1AC257A4-C20F-4D5C-BF6D-1E72A89233BB}" dt="2024-02-17T18:56:46.887" v="3992" actId="1076"/>
          <ac:picMkLst>
            <pc:docMk/>
            <pc:sldMk cId="2778256930" sldId="270"/>
            <ac:picMk id="21" creationId="{9692CC98-6D87-ED98-BD6A-EB2BC91DE773}"/>
          </ac:picMkLst>
        </pc:picChg>
        <pc:picChg chg="add mod modCrop">
          <ac:chgData name="Orit Kamara" userId="2cf38772e85ab6f5" providerId="LiveId" clId="{1AC257A4-C20F-4D5C-BF6D-1E72A89233BB}" dt="2024-02-17T19:02:32.279" v="3993" actId="1076"/>
          <ac:picMkLst>
            <pc:docMk/>
            <pc:sldMk cId="2778256930" sldId="270"/>
            <ac:picMk id="23" creationId="{96B8AF7B-E77C-5C89-7489-CE52205D5B82}"/>
          </ac:picMkLst>
        </pc:picChg>
        <pc:inkChg chg="add">
          <ac:chgData name="Orit Kamara" userId="2cf38772e85ab6f5" providerId="LiveId" clId="{1AC257A4-C20F-4D5C-BF6D-1E72A89233BB}" dt="2024-02-17T18:03:06.896" v="3155" actId="9405"/>
          <ac:inkMkLst>
            <pc:docMk/>
            <pc:sldMk cId="2778256930" sldId="270"/>
            <ac:inkMk id="6" creationId="{1CDE0EB1-B1B8-6A70-76C2-34BFDF37F189}"/>
          </ac:inkMkLst>
        </pc:inkChg>
        <pc:inkChg chg="add">
          <ac:chgData name="Orit Kamara" userId="2cf38772e85ab6f5" providerId="LiveId" clId="{1AC257A4-C20F-4D5C-BF6D-1E72A89233BB}" dt="2024-02-17T18:03:10.621" v="3156" actId="9405"/>
          <ac:inkMkLst>
            <pc:docMk/>
            <pc:sldMk cId="2778256930" sldId="270"/>
            <ac:inkMk id="7" creationId="{4170ACA1-7B1D-2783-5107-EA84D0961E28}"/>
          </ac:inkMkLst>
        </pc:inkChg>
        <pc:cxnChg chg="add mod">
          <ac:chgData name="Orit Kamara" userId="2cf38772e85ab6f5" providerId="LiveId" clId="{1AC257A4-C20F-4D5C-BF6D-1E72A89233BB}" dt="2024-02-17T18:03:45.919" v="3161" actId="208"/>
          <ac:cxnSpMkLst>
            <pc:docMk/>
            <pc:sldMk cId="2778256930" sldId="270"/>
            <ac:cxnSpMk id="9" creationId="{8430E42D-3D62-B4EF-F2C5-F67564B51B8A}"/>
          </ac:cxnSpMkLst>
        </pc:cxnChg>
      </pc:sldChg>
      <pc:sldChg chg="addSp delSp modSp new mod">
        <pc:chgData name="Orit Kamara" userId="2cf38772e85ab6f5" providerId="LiveId" clId="{1AC257A4-C20F-4D5C-BF6D-1E72A89233BB}" dt="2024-02-17T18:30:23.250" v="3934" actId="1076"/>
        <pc:sldMkLst>
          <pc:docMk/>
          <pc:sldMk cId="2579733332" sldId="271"/>
        </pc:sldMkLst>
        <pc:spChg chg="del">
          <ac:chgData name="Orit Kamara" userId="2cf38772e85ab6f5" providerId="LiveId" clId="{1AC257A4-C20F-4D5C-BF6D-1E72A89233BB}" dt="2024-02-17T18:11:28.267" v="3275" actId="478"/>
          <ac:spMkLst>
            <pc:docMk/>
            <pc:sldMk cId="2579733332" sldId="271"/>
            <ac:spMk id="2" creationId="{F1551334-C712-9BEE-17DF-76656BBCBE70}"/>
          </ac:spMkLst>
        </pc:spChg>
        <pc:spChg chg="del">
          <ac:chgData name="Orit Kamara" userId="2cf38772e85ab6f5" providerId="LiveId" clId="{1AC257A4-C20F-4D5C-BF6D-1E72A89233BB}" dt="2024-02-17T18:11:29.675" v="3276" actId="478"/>
          <ac:spMkLst>
            <pc:docMk/>
            <pc:sldMk cId="2579733332" sldId="271"/>
            <ac:spMk id="3" creationId="{4ECFD147-96CA-7B5E-193D-243B4FE3FB20}"/>
          </ac:spMkLst>
        </pc:spChg>
        <pc:spChg chg="add mod">
          <ac:chgData name="Orit Kamara" userId="2cf38772e85ab6f5" providerId="LiveId" clId="{1AC257A4-C20F-4D5C-BF6D-1E72A89233BB}" dt="2024-02-17T18:27:42.820" v="3849" actId="1076"/>
          <ac:spMkLst>
            <pc:docMk/>
            <pc:sldMk cId="2579733332" sldId="271"/>
            <ac:spMk id="4" creationId="{BB4AEADB-4D92-4A15-DC0B-B36172523F72}"/>
          </ac:spMkLst>
        </pc:spChg>
        <pc:spChg chg="add mod">
          <ac:chgData name="Orit Kamara" userId="2cf38772e85ab6f5" providerId="LiveId" clId="{1AC257A4-C20F-4D5C-BF6D-1E72A89233BB}" dt="2024-02-17T18:29:16.143" v="3920" actId="404"/>
          <ac:spMkLst>
            <pc:docMk/>
            <pc:sldMk cId="2579733332" sldId="271"/>
            <ac:spMk id="5" creationId="{08387164-E23F-AF89-1439-53364F43FBEE}"/>
          </ac:spMkLst>
        </pc:spChg>
        <pc:spChg chg="add del">
          <ac:chgData name="Orit Kamara" userId="2cf38772e85ab6f5" providerId="LiveId" clId="{1AC257A4-C20F-4D5C-BF6D-1E72A89233BB}" dt="2024-02-17T18:22:16.703" v="3618" actId="478"/>
          <ac:spMkLst>
            <pc:docMk/>
            <pc:sldMk cId="2579733332" sldId="271"/>
            <ac:spMk id="17" creationId="{B6BED8A5-709E-C769-5E8B-596B67089F64}"/>
          </ac:spMkLst>
        </pc:spChg>
        <pc:spChg chg="add mod">
          <ac:chgData name="Orit Kamara" userId="2cf38772e85ab6f5" providerId="LiveId" clId="{1AC257A4-C20F-4D5C-BF6D-1E72A89233BB}" dt="2024-02-17T18:29:50.955" v="3929" actId="207"/>
          <ac:spMkLst>
            <pc:docMk/>
            <pc:sldMk cId="2579733332" sldId="271"/>
            <ac:spMk id="24" creationId="{A30BCEA4-3230-D70D-E675-E445A67E9D51}"/>
          </ac:spMkLst>
        </pc:spChg>
        <pc:grpChg chg="del mod">
          <ac:chgData name="Orit Kamara" userId="2cf38772e85ab6f5" providerId="LiveId" clId="{1AC257A4-C20F-4D5C-BF6D-1E72A89233BB}" dt="2024-02-17T18:19:25.040" v="3610" actId="478"/>
          <ac:grpSpMkLst>
            <pc:docMk/>
            <pc:sldMk cId="2579733332" sldId="271"/>
            <ac:grpSpMk id="10" creationId="{B9DD1D7A-89D1-9B63-7D44-E9C502F716A4}"/>
          </ac:grpSpMkLst>
        </pc:grpChg>
        <pc:picChg chg="add mod">
          <ac:chgData name="Orit Kamara" userId="2cf38772e85ab6f5" providerId="LiveId" clId="{1AC257A4-C20F-4D5C-BF6D-1E72A89233BB}" dt="2024-02-17T18:30:14.534" v="3932" actId="1076"/>
          <ac:picMkLst>
            <pc:docMk/>
            <pc:sldMk cId="2579733332" sldId="271"/>
            <ac:picMk id="7" creationId="{D0A71A46-07A2-1828-6DBD-475EA12357E5}"/>
          </ac:picMkLst>
        </pc:picChg>
        <pc:picChg chg="add mod">
          <ac:chgData name="Orit Kamara" userId="2cf38772e85ab6f5" providerId="LiveId" clId="{1AC257A4-C20F-4D5C-BF6D-1E72A89233BB}" dt="2024-02-17T18:29:57.825" v="3930" actId="1076"/>
          <ac:picMkLst>
            <pc:docMk/>
            <pc:sldMk cId="2579733332" sldId="271"/>
            <ac:picMk id="19" creationId="{F1464B07-1A57-5C26-3959-966BE1152A29}"/>
          </ac:picMkLst>
        </pc:picChg>
        <pc:picChg chg="add mod">
          <ac:chgData name="Orit Kamara" userId="2cf38772e85ab6f5" providerId="LiveId" clId="{1AC257A4-C20F-4D5C-BF6D-1E72A89233BB}" dt="2024-02-17T18:27:51.968" v="3851" actId="208"/>
          <ac:picMkLst>
            <pc:docMk/>
            <pc:sldMk cId="2579733332" sldId="271"/>
            <ac:picMk id="21" creationId="{F81F3CE2-F6F8-33D9-DA1E-2D2264432166}"/>
          </ac:picMkLst>
        </pc:picChg>
        <pc:picChg chg="add mod">
          <ac:chgData name="Orit Kamara" userId="2cf38772e85ab6f5" providerId="LiveId" clId="{1AC257A4-C20F-4D5C-BF6D-1E72A89233BB}" dt="2024-02-17T18:24:55.850" v="3635" actId="1076"/>
          <ac:picMkLst>
            <pc:docMk/>
            <pc:sldMk cId="2579733332" sldId="271"/>
            <ac:picMk id="23" creationId="{418FEB66-4873-31C6-318C-1FC9F43CB9AA}"/>
          </ac:picMkLst>
        </pc:picChg>
        <pc:inkChg chg="add mod">
          <ac:chgData name="Orit Kamara" userId="2cf38772e85ab6f5" providerId="LiveId" clId="{1AC257A4-C20F-4D5C-BF6D-1E72A89233BB}" dt="2024-02-17T18:19:16.798" v="3609"/>
          <ac:inkMkLst>
            <pc:docMk/>
            <pc:sldMk cId="2579733332" sldId="271"/>
            <ac:inkMk id="8" creationId="{2E207013-A106-2FAF-2857-7828F729DFD9}"/>
          </ac:inkMkLst>
        </pc:inkChg>
        <pc:inkChg chg="add mod">
          <ac:chgData name="Orit Kamara" userId="2cf38772e85ab6f5" providerId="LiveId" clId="{1AC257A4-C20F-4D5C-BF6D-1E72A89233BB}" dt="2024-02-17T18:19:16.798" v="3609"/>
          <ac:inkMkLst>
            <pc:docMk/>
            <pc:sldMk cId="2579733332" sldId="271"/>
            <ac:inkMk id="9" creationId="{FD2089BD-C789-4921-02A2-6015E96EFB64}"/>
          </ac:inkMkLst>
        </pc:inkChg>
        <pc:inkChg chg="add mod">
          <ac:chgData name="Orit Kamara" userId="2cf38772e85ab6f5" providerId="LiveId" clId="{1AC257A4-C20F-4D5C-BF6D-1E72A89233BB}" dt="2024-02-17T18:30:19.701" v="3933" actId="1076"/>
          <ac:inkMkLst>
            <pc:docMk/>
            <pc:sldMk cId="2579733332" sldId="271"/>
            <ac:inkMk id="11" creationId="{4D4E0DFE-8DA5-5C43-424D-38781A4DF031}"/>
          </ac:inkMkLst>
        </pc:inkChg>
        <pc:inkChg chg="add del">
          <ac:chgData name="Orit Kamara" userId="2cf38772e85ab6f5" providerId="LiveId" clId="{1AC257A4-C20F-4D5C-BF6D-1E72A89233BB}" dt="2024-02-17T18:19:46.921" v="3613" actId="478"/>
          <ac:inkMkLst>
            <pc:docMk/>
            <pc:sldMk cId="2579733332" sldId="271"/>
            <ac:inkMk id="12" creationId="{39EAF28E-9878-03B4-6594-2050E3A7F0A3}"/>
          </ac:inkMkLst>
        </pc:inkChg>
        <pc:inkChg chg="add mod">
          <ac:chgData name="Orit Kamara" userId="2cf38772e85ab6f5" providerId="LiveId" clId="{1AC257A4-C20F-4D5C-BF6D-1E72A89233BB}" dt="2024-02-17T18:30:23.250" v="3934" actId="1076"/>
          <ac:inkMkLst>
            <pc:docMk/>
            <pc:sldMk cId="2579733332" sldId="271"/>
            <ac:inkMk id="13" creationId="{7200855D-33CB-C85C-21B3-037382A9B88E}"/>
          </ac:inkMkLst>
        </pc:inkChg>
        <pc:cxnChg chg="add mod">
          <ac:chgData name="Orit Kamara" userId="2cf38772e85ab6f5" providerId="LiveId" clId="{1AC257A4-C20F-4D5C-BF6D-1E72A89233BB}" dt="2024-02-17T18:30:13.758" v="3931" actId="1076"/>
          <ac:cxnSpMkLst>
            <pc:docMk/>
            <pc:sldMk cId="2579733332" sldId="271"/>
            <ac:cxnSpMk id="15" creationId="{9510072A-BB95-89C5-4F95-B2F2628F3393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1:57:46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901 56 24575,'-53'-21'0,"-151"-1"0,140 14 0,-1 3 0,-122 6 0,67 1 0,111-2 0,1 1 0,-1-1 0,1 1 0,0 1 0,-1-1 0,1 1 0,0 1 0,0 0 0,0 0 0,0 0 0,1 1 0,-1 0 0,-10 8 0,13-8 0,0 1 0,0 0 0,1 0 0,-1 1 0,1-1 0,0 1 0,1 0 0,-1 0 0,1 0 0,1 0 0,-1 1 0,1-1 0,0 1 0,0 0 0,1-1 0,-2 15 0,-8 51 0,-3 20 0,13-84 0,1 0 0,0 0 0,0 0 0,1-1 0,0 1 0,1 0 0,-1 0 0,1-1 0,4 8 0,-3-10 0,0 0 0,0-1 0,0 1 0,1-1 0,-1 0 0,1 0 0,1-1 0,-1 1 0,0-1 0,1 0 0,-1 0 0,1 0 0,8 3 0,74 25 0,-66-24 0,62 18 0,1-4 0,1-3 0,0-4 0,134 5 0,-212-19 0,1 0 0,-1-1 0,1 1 0,-1-1 0,1-1 0,-1 0 0,0 0 0,0 0 0,0-1 0,0 0 0,0 0 0,0-1 0,-1 0 0,9-7 0,-3 1 0,-2 0 0,1-1 0,-2 0 0,1-1 0,-2 0 0,11-19 0,-8 13 0,-2 0 0,0-1 0,0 0 0,-2-1 0,0 0 0,-2 0 0,7-40 0,-11 46 0,-1 1 0,0-1 0,0 0 0,-1 1 0,-1-1 0,-1 1 0,1-1 0,-2 1 0,0 0 0,-1 0 0,0 0 0,-1 1 0,-8-13 0,-11-12-1365,13 22-5461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3:36.3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344 2 24575,'-75'-1'0,"-89"2"0,160-1 0,1 1 0,0-1 0,-1 0 0,1 1 0,0 0 0,0-1 0,-1 1 0,1 1 0,0-1 0,0 0 0,0 1 0,0 0 0,1-1 0,-1 1 0,0 0 0,1 1 0,-1-1 0,1 0 0,0 1 0,-1-1 0,1 1 0,0 0 0,-2 4 0,0 4 0,0-1 0,1 1 0,0 0 0,1 0 0,-2 19 0,-7 32 0,8-35 0,3-27 0,0 1 0,1-1 0,-1 0 0,0 1 0,0-1 0,1 0 0,-1 0 0,0 0 0,1 1 0,-1-1 0,0 0 0,1 0 0,-1 0 0,0 0 0,1 0 0,-1 0 0,0 0 0,1 0 0,-1 0 0,1 0 0,-1 0 0,0 0 0,1 0 0,-1 0 0,0 0 0,1 0 0,-1 0 0,0 0 0,1 0 0,-1 0 0,0-1 0,1 1 0,-1 0 0,0 0 0,1 0 0,-1-1 0,1 1 0,42-36 0,-25 20 0,-13 13 0,1-1 0,0 1 0,0 0 0,0 0 0,0 1 0,1-1 0,-1 1 0,1 1 0,-1-1 0,1 1 0,-1 1 0,1-1 0,0 1 0,0 0 0,-1 0 0,1 1 0,0 0 0,-1 0 0,1 1 0,-1 0 0,1 0 0,-1 0 0,0 1 0,0 0 0,10 6 0,-9-5 0,0 1 0,0 0 0,-1 0 0,1 0 0,-1 1 0,-1-1 0,1 2 0,-1-1 0,0 0 0,0 1 0,0 0 0,-1 0 0,0 1 0,-1-1 0,0 1 0,0 0 0,-1 0 0,1 0 0,-2 0 0,2 11 0,-2-9 0,-1 0 0,0 1 0,-1-1 0,0 0 0,0 0 0,-1 0 0,-1 0 0,-5 16 0,6-22 0,-1 0 0,1 0 0,-1 0 0,1 0 0,-1-1 0,0 0 0,-1 1 0,1-1 0,-1 0 0,1-1 0,-1 1 0,0-1 0,0 1 0,0-1 0,0 0 0,0 0 0,0-1 0,-1 1 0,1-1 0,-1 0 0,-8 0 0,3 1-76,0-1 1,0-1-1,0 0 0,0 0 0,0-1 0,0 0 0,0-1 0,0 0 1,0 0-1,1-1 0,-1-1 0,1 1 0,0-2 0,0 1 1,0-1-1,0-1 0,-11-9 0,8 6-6750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4:06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150 24575,'0'-2'0,"-1"0"0,0 1 0,0-1 0,0 1 0,0-1 0,0 1 0,0 0 0,0-1 0,-1 1 0,1 0 0,0 0 0,-1 0 0,1 0 0,-1 0 0,1 0 0,-1 0 0,1 0 0,-1 1 0,0-1 0,-2 0 0,-36-12 0,-50-3 0,63 13 0,0-2 0,-28-7 0,0-3 0,-95-10 0,142 24 0,-75-6 0,56 6 0,0-1 0,-37-8 0,41 5 0,0 1 0,0 1 0,0 1 0,0 1 0,-1 1 0,1 1 0,0 1 0,0 2 0,-23 5 0,40-8 0,1 1 0,0 0 0,0 1 0,0-1 0,0 1 0,0 0 0,0 0 0,1 0 0,-1 1 0,1-1 0,0 1 0,0 0 0,0 1 0,1-1 0,-1 0 0,1 1 0,0 0 0,0 0 0,1 0 0,0 0 0,0 0 0,0 1 0,0-1 0,1 1 0,-1 6 0,0 5 0,2 0 0,0 0 0,0 0 0,2 0 0,0 0 0,1 0 0,7 19 0,-5-16 0,-4-12 0,0 0 0,1 1 0,0-1 0,1 0 0,0 0 0,0 0 0,1 0 0,0-1 0,0 0 0,1 1 0,0-2 0,0 1 0,0 0 0,1-1 0,0 0 0,12 9 0,-9-9 0,1 0 0,0 0 0,0-1 0,0-1 0,1 1 0,0-2 0,19 5 0,-3-4 0,52 1 0,-36-3 0,140 20 0,-155-19 0,0 0 0,53 15 0,-55-11 0,0-1 0,1-1 0,42 1 0,-55-6 0,0 0 0,0-1 0,-1-1 0,1 0 0,-1-1 0,19-7 0,-25 7 0,1 0 0,-1 0 0,0-1 0,0-1 0,-1 1 0,1-1 0,-1 0 0,0 0 0,0-1 0,-1 1 0,0-1 0,7-11 0,-3 5 0,-1 0 0,-1-1 0,0-1 0,-1 1 0,0-1 0,-1 0 0,-1 0 0,0-1 0,-1 1 0,0-1 0,-1 0 0,-1 1 0,-1-1 0,0 0 0,0 0 0,-2 0 0,-3-19 0,2 24-273,-1 0 0,1 0 0,-1 0 0,-7-12 0,2 7-6553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4:10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1 24575,'-14'0'0,"-1"1"0,1 0 0,0 1 0,0 1 0,0 0 0,0 1 0,0 0 0,1 1 0,-1 1 0,1 0 0,1 1 0,-19 12 0,23-13 0,0 0 0,1 1 0,0 0 0,0 0 0,1 1 0,0 0 0,0 0 0,1 0 0,0 1 0,0 0 0,1-1 0,0 2 0,1-1 0,0 0 0,0 1 0,1 0 0,0-1 0,1 1 0,0 11 0,3 146 0,-2-164 0,0-1 0,1 0 0,-1 0 0,1 1 0,-1-1 0,1 0 0,0 0 0,0 0 0,0 0 0,0 0 0,1 0 0,-1 0 0,0 0 0,1-1 0,-1 1 0,1 0 0,0-1 0,0 0 0,-1 1 0,4 1 0,0-1 0,-1 0 0,1 0 0,0 0 0,0-1 0,0 1 0,0-1 0,0 0 0,10 0 0,-4-1 0,0 0 0,0-1 0,-1 0 0,1-1 0,-1 0 0,1-1 0,-1 0 0,16-6 0,-14 1 0,0 1 0,-1-2 0,0 1 0,0-2 0,-1 1 0,12-15 0,-17 18 0,0 1 0,-1-1 0,1 0 0,-2 0 0,1 0 0,0-1 0,-1 1 0,0-1 0,-1 0 0,0 1 0,0-1 0,0-1 0,1-12 0,-4 17 0,0-1 0,0 1 0,0 0 0,0 0 0,-1 0 0,1 0 0,-1 1 0,1-1 0,-1 0 0,0 1 0,0-1 0,-1 1 0,1-1 0,0 1 0,-1 0 0,1 0 0,-1 0 0,0 1 0,0-1 0,0 0 0,0 1 0,0 0 0,0 0 0,0 0 0,0 0 0,-6-1 0,-10-2 0,1 0 0,-1 2 0,-24-2 0,-9 4 12,-39-4-1389,66-1-5449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6:00.52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679 126 24575,'-1'-3'0,"0"1"0,0-1 0,0 1 0,0-1 0,0 1 0,-1-1 0,1 1 0,0 0 0,-1 0 0,0 0 0,0 0 0,0 0 0,0 0 0,0 0 0,0 0 0,0 1 0,0-1 0,-1 1 0,1 0 0,-5-2 0,-51-22 0,28 14 0,-1 1 0,0 1 0,0 2 0,-1 1 0,1 2 0,-36-1 0,-2 3 0,40 0 0,-1 1 0,0 2 0,1 1 0,-30 6 0,55-7 0,-1 0 0,1 1 0,0-1 0,0 1 0,0 0 0,0 1 0,1-1 0,-1 1 0,1-1 0,-1 1 0,1 0 0,0 0 0,0 1 0,0-1 0,0 1 0,1-1 0,-1 1 0,1 0 0,0 0 0,0 0 0,1 0 0,-1 0 0,1 1 0,0-1 0,0 0 0,-1 6 0,0 14 0,0-1 0,1 1 0,5 45 0,-1-14 0,-3-35 0,-1-5 0,1 1 0,0 0 0,1 0 0,1-1 0,0 1 0,1-1 0,1 1 0,0-1 0,1 0 0,0-1 0,13 23 0,8 9 0,-13-22 0,1 0 0,1-1 0,21 25 0,-30-42 0,-1 0 0,1-1 0,0 1 0,1-1 0,-1-1 0,1 1 0,0-1 0,0 0 0,0 0 0,1-1 0,-1 0 0,1-1 0,0 1 0,-1-1 0,12 1 0,117 19 0,-97-13 0,0-3 0,0-1 0,0-1 0,52-3 0,-88-2 0,0 0 0,0 0 0,1 0 0,-1 0 0,0 0 0,0-1 0,0 0 0,0 1 0,-1-1 0,1 0 0,0 0 0,-1-1 0,0 1 0,1 0 0,-1-1 0,0 0 0,0 1 0,0-1 0,-1 0 0,1 0 0,-1 0 0,1 0 0,-1 0 0,0-1 0,0 1 0,0 0 0,-1 0 0,1-5 0,3-13 0,-2-1 0,0 1 0,-2-26 0,0 36 0,0-13 0,1-30 0,-2 1 0,-3-1 0,-1 1 0,-21-83 0,-45-64-1365,64 178-5461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6:22.17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54 24575,'17'-1'0,"1"-1"0,-1-1 0,1 0 0,-1-1 0,17-7 0,-17 5 0,1 0 0,0 2 0,0 0 0,30-2 0,2 5 0,-15-1 0,0 1 0,53 7 0,-88-6 0,1 1 0,0-1 0,-1 0 0,1 0 0,0 1 0,0-1 0,-1 0 0,1 1 0,-1-1 0,1 1 0,0-1 0,-1 1 0,1-1 0,-1 1 0,1-1 0,-1 1 0,1-1 0,-1 1 0,0 0 0,1-1 0,-1 1 0,0 0 0,1 0 0,-1-1 0,0 1 0,0 0 0,0-1 0,0 1 0,1 0 0,-1 0 0,0-1 0,0 1 0,-1 0 0,1 0 0,0-1 0,0 1 0,0 0 0,0 0 0,-1-1 0,1 1 0,0 0 0,-1-1 0,1 1 0,0 0 0,-1-1 0,1 1 0,-1-1 0,1 1 0,-1-1 0,0 2 0,-30 40 0,24-34 0,-17 26 0,2 0 0,1 1 0,2 2 0,1 0 0,2 0 0,-15 51 0,-5 24-1365,30-98-5461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6:24.2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4T12:13:32.072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1,'10'0,"-1"1,1 0,0 1,-1 0,1 1,-1-1,1 2,-1-1,0 2,-1-1,1 1,-1 0,0 1,10 8,7 9,-2 1,38 50,-32-38,-21-28,0 0,0 0,0-1,1-1,0 1,19 9,67 26,-47-22,-21-9,-8-4,0 1,0 1,34 23,-50-31,-1 1,1 0,0 0,-1 0,1 0,-1 1,0-1,0 1,0-1,0 1,0 0,0 0,-1 0,1 0,-1 0,0 0,0 0,0 0,-1 1,1-1,-1 0,1 0,-1 1,0-1,0 0,-1 1,1-1,-1 0,1 0,-1 1,-2 4,2-6,0 1,0-1,0 0,-1 0,1 1,-1-1,1 0,-1 0,0 0,1-1,-1 1,0 0,0-1,0 1,-1-1,1 1,0-1,0 0,-1 0,-2 1,3-2,1 0,-1 0,0-1,1 1,-1 0,0-1,1 1,-1 0,1-1,-1 0,1 1,-1-1,1 0,-1 0,1 0,0 0,-1 0,1 0,0 0,0-1,0 1,0 0,0-1,0 1,0 0,0-1,1 1,-1-1,0 0,0-2,-26-84,22 67,-1 1,0 0,-2 0,-13-26,15 38,0 0,0 0,-1 0,0 1,0-1,-1 2,0-1,0 1,0 0,-1 1,0 0,0 1,-13-6,-10-5,-188-102,207 110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4T12:13:45.153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1670 0,'1'5,"1"0,0 0,1-1,-1 1,1-1,0 1,0-1,0 0,0 0,5 3,11 17,176 251,-177-256,1 0,0-1,2-1,0-1,1-1,1-1,28 14,-47-26,1 1,0 0,-1 1,0-1,0 1,0 0,0 0,-1 0,1 1,-1-1,0 1,-1 0,1 0,-1 0,0 0,0 0,0 0,-1 1,0-1,1 10,-1-10,-1-1,0 1,0-1,0 1,-1-1,1 1,-1-1,0 0,-1 1,1-1,-1 0,1 1,-1-1,0 0,-1-1,1 1,-1 0,0-1,0 1,0-1,0 0,-1 0,1 0,-1 0,-5 3,-83 39,54-27,1 1,0 1,-44 34,-99 67,164-111,0 2,1 0,0 2,0-1,2 2,-20 26,-19 20,-50 39,-50 52,116-112,-25 25,4 2,2 2,-45 78,83-115,2 1,1 0,1 1,2 0,2 1,-10 67,9 0,5 117,6-181,-1-11,0 0,-5 34,3-51,0-1,-1 1,0-1,0 0,-1 0,0-1,0 1,-1-1,0 0,-8 9,-43 48,-3-2,-99 81,138-128,-1-1,-1-1,0 0,-1-2,0-1,-1-1,0-1,-1 0,-46 7,34-5,0 0,1 3,-50 25,75-34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16:0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172 24575,'0'-3'0,"-1"0"0,0 0 0,0 1 0,0-1 0,0 1 0,-1-1 0,1 1 0,-1-1 0,1 1 0,-1 0 0,0 0 0,0 0 0,0 0 0,0 0 0,-4-3 0,-36-24 0,21 16 0,0 1 0,-1 1 0,0 1 0,0 1 0,-43-11 0,30 12 0,-1 1 0,0 2 0,-46 0 0,-6 4 0,-88 4 0,150-1 0,0 2 0,0 0 0,1 2 0,-1 1 0,-33 13 0,45-12 0,0 1 0,0 0 0,1 1 0,1 0 0,-1 1 0,2 1 0,-15 17 0,5-2 0,0 1 0,-23 44 0,34-55 0,1 0 0,1 1 0,0 0 0,1 0 0,1 0 0,1 1 0,1 0 0,0 0 0,2 1 0,-2 33 0,5-33 0,0-1 0,1 0 0,1 0 0,0 0 0,9 25 0,-9-36 0,0 0 0,0 0 0,1 0 0,0 0 0,1-1 0,0 1 0,0-1 0,1 0 0,-1-1 0,1 1 0,1-1 0,-1 0 0,1-1 0,8 6 0,9-1 0,-1-1 0,2-1 0,-1 0 0,1-2 0,0-1 0,41 2 0,-45-4 0,45 2 0,106-4 0,-74-3 0,-82 1 0,0-1 0,-1 0 0,1-1 0,-1-1 0,0 0 0,0-1 0,0-1 0,0 0 0,17-11 0,17-13 0,53-41 0,-92 63 0,-4 5 0,0-1 0,0-1 0,-1 1 0,1-1 0,-1 0 0,0 0 0,-1-1 0,1 1 0,-1-1 0,0 0 0,0 0 0,-1-1 0,0 1 0,0-1 0,0 0 0,2-11 0,19-125 0,-18 105 44,11-42 0,-9 50-528,-2 0-1,4-56 1,-9 66-6342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04:04.2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257 27 24575,'304'-19'0,"-227"12"0,110 7 0,-83 1 0,-100-1 0,-1 0 0,1 0 0,0 0 0,-1 1 0,1 0 0,-1-1 0,1 1 0,-1 0 0,0 0 0,1 1 0,-1-1 0,0 1 0,0 0 0,0 0 0,0 0 0,0 0 0,0 0 0,0 1 0,-1-1 0,1 1 0,2 4 0,-1-1 0,-1 1 0,0-1 0,0 1 0,-1 0 0,0 0 0,0 0 0,0 0 0,-1 0 0,0 0 0,-1 8 0,2 10 0,-1 1 0,-2 0 0,0-1 0,-2 1 0,-8 32 0,9-49 0,-1 0 0,0 0 0,0 0 0,-1 0 0,-1-1 0,1 1 0,-1-1 0,0 0 0,-1-1 0,0 1 0,0-1 0,-1-1 0,0 1 0,0-1 0,0 0 0,-1 0 0,-12 6 0,-3-1 0,0-2 0,-1 0 0,0-1 0,0-2 0,-1 0 0,0-2 0,-28 2 0,-182-5 0,114-4 0,106 3 0,0 0 0,1-1 0,-1-1 0,0 0 0,1-1 0,0-1 0,0 0 0,0-1 0,0 0 0,1-1 0,0 0 0,0-2 0,0 1 0,1-2 0,0 1 0,-11-12 0,15 13 0,0 0 0,0 0 0,1-1 0,0-1 0,0 1 0,1-1 0,0 0 0,1 0 0,0-1 0,-5-12 0,8 17 0,1 0 0,0-1 0,0 1 0,0-1 0,1 1 0,0-1 0,0 0 0,0 1 0,1-1 0,0 1 0,0-1 0,0 1 0,1 0 0,0-1 0,0 1 0,0 0 0,1 0 0,-1 0 0,1 0 0,0 1 0,7-8 0,1-1-105,1 0 0,0 0 0,1 2 0,1-1 0,0 2 0,0 0 0,1 0 0,1 2 0,-1 0 0,1 0 0,1 2 0,18-6 0,-18 9-6721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1:57:49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0 186 24575,'2'0'0,"0"-1"0,1 0 0,-1 0 0,0 0 0,-1 0 0,1-1 0,0 1 0,0 0 0,0-1 0,-1 0 0,1 1 0,-1-1 0,1 0 0,-1 1 0,0-1 0,1 0 0,0-4 0,21-37 0,-23 41 0,12-31 0,-10 27 0,0-1 0,0 1 0,0-1 0,1 1 0,0 0 0,0 0 0,0 0 0,1 1 0,0-1 0,0 1 0,6-7 0,-9 12 0,0 0 0,0 0 0,-1 0 0,1 0 0,0 0 0,0 0 0,0 0 0,0 0 0,-1 0 0,1 0 0,0 0 0,0 0 0,0 1 0,-1-1 0,1 0 0,0 0 0,0 1 0,-1-1 0,1 1 0,0-1 0,-1 1 0,1-1 0,0 1 0,-1-1 0,1 1 0,-1 0 0,1-1 0,-1 1 0,1 0 0,-1-1 0,0 1 0,1 0 0,-1-1 0,0 1 0,1 0 0,-1 0 0,0 1 0,12 30 0,14 116 0,6 71-1365,-30-195-5461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13:48.8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 24575,'148'-2'0,"161"5"0,-224 8 0,-48-6 0,57 2 0,-86-7-227,1 1-1,0 0 1,0 0-1,0 1 1,8 2-1,-1 1-6598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4T20:05:42.449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1,'10'0,"-1"1,1 0,0 1,-1 0,1 1,-1-1,1 2,-1-1,0 2,-1-1,1 1,-1 0,0 1,10 8,7 9,-2 1,38 50,-32-38,-21-28,0 0,0 0,0-1,1-1,0 1,19 9,67 26,-47-22,-21-9,-8-4,0 1,0 1,34 23,-50-31,-1 1,1 0,0 0,-1 0,1 0,-1 1,0-1,0 1,0-1,0 1,0 0,0 0,-1 0,1 0,-1 0,0 0,0 0,0 0,-1 1,1-1,-1 0,1 0,-1 1,0-1,0 0,-1 1,1-1,-1 0,1 0,-1 1,-2 4,2-6,0 1,0-1,0 0,-1 0,1 1,-1-1,1 0,-1 0,0 0,1-1,-1 1,0 0,0-1,0 1,-1-1,1 1,0-1,0 0,-1 0,-2 1,3-2,1 0,-1 0,0-1,1 1,-1 0,0-1,1 1,-1 0,1-1,-1 0,1 1,-1-1,1 0,-1 0,1 0,0 0,-1 0,1 0,0 0,0-1,0 1,0 0,0-1,0 1,0 0,0-1,1 1,-1-1,0 0,0-2,-26-84,22 67,-1 1,0 0,-2 0,-13-26,15 38,0 0,0 0,-1 0,0 1,0-1,-1 2,0-1,0 1,0 0,-1 1,0 0,0 1,-13-6,-10-5,-188-102,207 110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4T20:05:42.45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1670 0,'1'5,"1"0,0 0,1-1,-1 1,1-1,0 1,0-1,0 0,0 0,5 3,11 17,176 251,-177-256,1 0,0-1,2-1,0-1,1-1,1-1,28 14,-47-26,1 1,0 0,-1 1,0-1,0 1,0 0,0 0,-1 0,1 1,-1-1,0 1,-1 0,1 0,-1 0,0 0,0 0,0 0,-1 1,0-1,1 10,-1-10,-1-1,0 1,0-1,0 1,-1-1,1 1,-1-1,0 0,-1 1,1-1,-1 0,1 1,-1-1,0 0,-1-1,1 1,-1 0,0-1,0 1,0-1,0 0,-1 0,1 0,-1 0,-5 3,-83 39,54-27,1 1,0 1,-44 34,-99 67,164-111,0 2,1 0,0 2,0-1,2 2,-20 26,-19 20,-50 39,-50 52,116-112,-25 25,4 2,2 2,-45 78,83-115,2 1,1 0,1 1,2 0,2 1,-10 67,9 0,5 117,6-181,-1-11,0 0,-5 34,3-51,0-1,-1 1,0-1,0 0,-1 0,0-1,0 1,-1-1,0 0,-8 9,-43 48,-3-2,-99 81,138-128,-1-1,-1-1,0 0,-1-2,0-1,-1-1,0-1,-1 0,-46 7,34-5,0 0,1 3,-50 25,75-34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07:33.9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221 27 24575,'-1'-1'0,"1"0"0,-1-1 0,1 1 0,-1 0 0,1 0 0,-1 0 0,1 1 0,-1-1 0,0 0 0,1 0 0,-1 0 0,0 0 0,0 1 0,0-1 0,0 0 0,0 1 0,0-1 0,0 0 0,0 1 0,0-1 0,0 1 0,0 0 0,0-1 0,0 1 0,0 0 0,0 0 0,-2 0 0,-37-5 0,36 5 0,-1-1 0,0 0 0,0 1 0,-1 0 0,1 0 0,0 0 0,0 0 0,0 1 0,0 0 0,-1 0 0,1 0 0,1 1 0,-1 0 0,0 0 0,0 0 0,1 0 0,-1 1 0,1 0 0,-1 0 0,1 0 0,0 0 0,1 1 0,-1 0 0,0 0 0,1 0 0,0 0 0,0 0 0,0 0 0,1 1 0,-1-1 0,1 1 0,0 0 0,0 0 0,-1 8 0,-2 10 0,2 1 0,0-1 0,2 1 0,0 0 0,2-1 0,4 32 0,-4-51 0,0 1 0,1 0 0,0-1 0,0 1 0,0-1 0,0 1 0,1-1 0,-1 0 0,1 0 0,0 0 0,0 0 0,1-1 0,-1 1 0,1-1 0,0 0 0,0 0 0,0 0 0,0-1 0,0 1 0,1-1 0,6 2 0,-5-1 0,1 0 0,-1-1 0,1 0 0,-1 0 0,1 0 0,0-1 0,0 0 0,0-1 0,0 0 0,0 0 0,-1 0 0,1-1 0,0 1 0,12-5 0,-17 4 0,0 0 0,0 0 0,0 0 0,0 0 0,-1 0 0,1-1 0,0 1 0,-1-1 0,1 1 0,-1-1 0,0 1 0,1-1 0,-1 0 0,0 0 0,0 0 0,0 0 0,0 0 0,0 0 0,0-2 0,7-49 0,-7 46 0,-1 0 0,1 0 0,0 0 0,1 0 0,0 0 0,4-11 0,-1 7-97,0 0-1,0-1 1,-1 0-1,-1 0 1,0 0-1,-1 0 1,0-1-1,-1 1 1,0-1-1,-1 1 1,0 0-1,-1-1 0,-5-22 1,1 15-6729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07:39.5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24575,'648'0'-1365,"-628"0"-5461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10:06.8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533 263 24575,'1'-40'0,"0"22"0,-1 0 0,0 0 0,-1-1 0,-1 1 0,-5-20 0,6 34 0,0 0 0,0 0 0,-1 0 0,0 0 0,0 1 0,0-1 0,0 1 0,0-1 0,-1 1 0,1 0 0,-1 0 0,0 0 0,0 0 0,0 0 0,0 1 0,-1-1 0,1 1 0,-1 0 0,0 0 0,1 0 0,-1 1 0,0-1 0,0 1 0,0 0 0,0 0 0,0 0 0,-8 0 0,-47-8 0,44 5 0,0 1 0,-1 1 0,1 1 0,0 0 0,-1 1 0,-21 2 0,20 4 0,0 0 0,0 2 0,1 0 0,0 0 0,-20 16 0,8-6 0,21-14 0,0 0 0,0 0 0,1 1 0,0-1 0,0 2 0,0-1 0,0 1 0,1 0 0,0 0 0,0 0 0,1 1 0,-1-1 0,1 1 0,1 1 0,0-1 0,0 0 0,0 1 0,1-1 0,0 1 0,0 0 0,1 0 0,0 0 0,0-1 0,1 1 0,1 13 0,-1-3 0,1 0 0,1 0 0,1 0 0,0-1 0,2 1 0,0-1 0,1 0 0,7 16 0,-8-23 0,1 0 0,0-1 0,0 1 0,0-1 0,2 0 0,-1-1 0,1 0 0,0 0 0,0-1 0,1 1 0,0-2 0,1 0 0,19 10 0,-12-8 0,0-1 0,0-2 0,0 1 0,1-2 0,0 0 0,0-2 0,0 1 0,0-2 0,23-1 0,-11 0 0,-16 1 0,-1-1 0,0 0 0,0-2 0,15-2 0,-25 4 0,1-1 0,-1 0 0,0 0 0,0-1 0,0 1 0,0-1 0,0 1 0,0-1 0,0 0 0,-1 0 0,1 0 0,-1 0 0,1-1 0,-1 1 0,0-1 0,0 1 0,0-1 0,0 0 0,0 0 0,-1 0 0,2-3 0,5-21-18,-2 0-1,0 0 1,-2 0 0,-1-1-1,-1 0 1,-2 1-1,-4-41 1,3-7-1200,1 54-5608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12:51.0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24575,'92'1'0,"105"16"0,-143-13-92,81-2 0,-84-3-1089,-30 1-5645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20:12:56.0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386 113 24575,'-3'-3'0,"1"-1"0,-1 0 0,1 1 0,-1-1 0,0 1 0,-1 0 0,-5-5 0,-6-7 0,11 10 0,1 0 0,-1 0 0,0 0 0,0 1 0,-1 0 0,1 0 0,-1 0 0,0 0 0,0 1 0,0 0 0,-1 0 0,1 0 0,-1 0 0,1 1 0,-1 0 0,0 1 0,0-1 0,0 1 0,0 0 0,0 0 0,0 1 0,0 0 0,0 0 0,0 0 0,0 1 0,0 0 0,0 0 0,0 0 0,-11 5 0,2 0 0,-2 0 0,1 0 0,0 1 0,0 1 0,-21 14 0,33-18 0,-1-1 0,1 1 0,0 0 0,1 0 0,-1 0 0,1 1 0,-1-1 0,1 1 0,1 0 0,-1 0 0,1 0 0,-1 0 0,2 0 0,-1 0 0,0 1 0,1-1 0,0 1 0,0 7 0,0 6 0,0-1 0,2 1 0,0 0 0,1 0 0,8 34 0,-7-44 0,-1 0 0,1 0 0,1 0 0,0 0 0,0-1 0,1 0 0,0 0 0,0 0 0,1 0 0,0-1 0,0 0 0,1 0 0,13 10 0,-15-14 0,1 0 0,0 0 0,-1-1 0,1 0 0,0 0 0,0 0 0,1-1 0,-1 0 0,0 0 0,8 0 0,72-3 0,-48 0 0,-27 2 0,0 0 0,-1-1 0,1 0 0,0-1 0,-1 0 0,1-1 0,-1 0 0,0-1 0,0 0 0,14-8 0,-19 9 0,0-1 0,0 0 0,-1 0 0,1 0 0,-1-1 0,0 0 0,-1 1 0,1-2 0,-1 1 0,0 0 0,0 0 0,0-1 0,-1 0 0,0 1 0,0-1 0,-1 0 0,1 0 0,-1 0 0,0-12 0,2 2-85,-2 0 0,0 1-1,-1-1 1,0 0 0,-2 1-1,0-1 1,0 0 0,-1 1-1,-1 0 1,-1 0 0,0 0-1,-1 0 1,-1 1 0,0 0-1,-14-21 1,6 15-6741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8:03:06.8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117 89 24575,'1'-3'0,"0"0"0,-1 0 0,1 0 0,0 1 0,0-1 0,1 0 0,-1 1 0,1-1 0,-1 1 0,1-1 0,0 1 0,-1 0 0,1 0 0,4-4 0,0 1 0,-1 1 0,1-1 0,0 1 0,11-7 0,-8 8 0,0 0 0,0 0 0,0 0 0,0 1 0,0 1 0,14-2 0,60 4 0,-53 0 0,-25-1 0,0 0 0,0 0 0,0 1 0,0 0 0,-1 0 0,1 0 0,0 0 0,-1 1 0,9 3 0,-9-2 0,-1-1 0,0 1 0,-1-1 0,1 1 0,0 0 0,-1 0 0,1 0 0,-1 0 0,0 0 0,0 1 0,0-1 0,0 1 0,0 3 0,3 3 0,-2 0 0,0 0 0,0 0 0,-1 1 0,0-1 0,-1 1 0,0-1 0,0 1 0,-2 16 0,0-22 0,0 1 0,0 0 0,0-1 0,-1 1 0,0-1 0,0 0 0,0 1 0,-1-1 0,0 0 0,0 0 0,0-1 0,0 1 0,-1-1 0,0 1 0,0-1 0,0 0 0,0 0 0,-10 5 0,5-3 0,-1-1 0,0 0 0,0-1 0,-1 0 0,1-1 0,-1 0 0,1 0 0,-19 1 0,-6-2 0,-48-3 0,34 0 0,41 1 0,0-1 0,-1 0 0,1 0 0,0 0 0,0-1 0,0 0 0,0-1 0,-13-6 0,17 7 0,0 0 0,1-1 0,-1 1 0,1-1 0,-1 0 0,1 0 0,0 0 0,0 0 0,1 0 0,-1-1 0,1 1 0,0-1 0,-1 0 0,2 0 0,-1 1 0,0-1 0,1-1 0,-2-6 0,0-5-455,2-1 0,-1-28 0,3 20-6371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8:03:10.6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6 399 24575,'0'-15'0,"1"-1"0,0 0 0,2 0 0,0 1 0,1-1 0,0 1 0,1 0 0,10-20 0,-6 17 0,1 0 0,2 1 0,-1 0 0,2 1 0,0 0 0,16-14 0,-21 23 0,0 1 0,0 0 0,1 0 0,0 1 0,0 0 0,0 0 0,1 1 0,13-4 0,3-2 0,-4 1 0,-8 3 0,0 0 0,1 1 0,-1 0 0,1 1 0,0 1 0,20-2 0,14 3 0,70 5 0,-116-2 0,0-1 0,-1 1 0,1 0 0,0-1 0,0 1 0,0 0 0,-1 1 0,1-1 0,-1 0 0,1 1 0,-1 0 0,1-1 0,-1 1 0,0 0 0,0 0 0,0 0 0,0 0 0,0 1 0,0-1 0,-1 1 0,1-1 0,-1 1 0,1-1 0,-1 1 0,0 0 0,0-1 0,-1 1 0,1 0 0,0 0 0,-1 3 0,2 11 0,0-1 0,-2 1 0,0 0 0,-3 20 0,1-6 0,0 11 0,3 1 0,1 0 0,11 57 0,-12-95 0,11 78 0,-11-75 0,-1 0 0,1 0 0,-2 1 0,1-1 0,-1 0 0,-1 0 0,1 0 0,-4 8 0,3-12 0,-1 0 0,1 0 0,-1 0 0,0 0 0,0-1 0,-1 1 0,1-1 0,-1 0 0,0 0 0,0 0 0,0 0 0,0-1 0,0 1 0,0-1 0,-7 2 0,-5 2 0,0 0 0,-1-1 0,-16 2 0,-9-2 0,1-1 0,0-3 0,-43-3 0,16 0 0,59 2 0,0-1 0,0 0 0,0-1 0,0 0 0,0 0 0,1-1 0,-1 0 0,1 0 0,-1-1 0,1 0 0,-12-8 0,9 4 0,1-1 0,0 0 0,0 0 0,1-1 0,0 0 0,0-1 0,-7-13 0,11 15-114,1 0 1,0 0-1,1 0 0,0-1 0,1 1 1,0-1-1,0 0 0,1 1 0,0-1 1,1 0-1,1-13 0,-1-1-6712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4T11:58:02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972 78,'-11'-1,"0"0,-1-1,-20-6,-29-4,-321 9,197 5,161-4,0 0,1-2,-1-1,-27-8,22 4,-52-7,59 14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8:19:31.7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1247 51 24575,'-2'0'0,"-1"-1"0,1 0 0,0 1 0,0-1 0,0 0 0,0 0 0,0 0 0,-4-2 0,-10-6 0,-12 4 0,1 0 0,-1 2 0,1 1 0,-1 1 0,-36 4 0,4-1 0,-657-2 0,704 0 0,0 1 0,0 0 0,1 0 0,-1 2 0,0-1 0,-21 9 0,28-9 0,0 1 0,1 0 0,-1 0 0,1 0 0,0 1 0,0-1 0,0 1 0,1 0 0,-1 1 0,1-1 0,0 1 0,0 0 0,1 0 0,-1 0 0,1 1 0,-3 5 0,-1 7 0,0 0 0,1 0 0,1 1 0,1-1 0,-3 29 0,6-40 0,1 1 0,0 0 0,0-1 0,0 1 0,1 0 0,0-1 0,1 1 0,-1-1 0,1 1 0,1-1 0,0 0 0,0 0 0,0 0 0,1 0 0,0-1 0,6 9 0,5 0 0,0 0 0,1-2 0,0 1 0,21 11 0,77 40 0,-105-60 0,9 5 0,36 20 0,72 27 0,37 12 0,-84-35 0,-62-28 0,-1-2 0,1 0 0,1 0 0,-1-2 0,0 0 0,1-1 0,18-2 0,-9 2 0,-1 0 0,31 5 0,-4 3 0,92 2 0,58-12 0,-74-1 0,-93 3 0,-18 0 0,-1-1 0,1 0 0,23-4 0,-36 3 0,0 0 0,-1-1 0,1 1 0,-1-1 0,1 1 0,-1-1 0,0-1 0,0 1 0,0 0 0,0-1 0,0 0 0,0 0 0,-1 0 0,0-1 0,1 1 0,-1-1 0,3-4 0,5-12 0,-1-1 0,-1 0 0,12-38 0,-7 15 0,-9 30 0,-1-1 0,0 0 0,-1 1 0,-1-1 0,0 0 0,-1-1 0,-1 1 0,-1 0 0,0 0 0,0 0 0,-2 0 0,0 0 0,0 0 0,-2 1 0,0-1 0,0 1 0,-1 0 0,-1 1 0,-1 0 0,1 0 0,-2 0 0,0 1 0,-11-12 0,-6-4 0,-1 1 0,-1 2 0,-2 1 0,0 1 0,-42-24 0,62 42 0,-1 1 0,0 0 0,-1 1 0,1 0 0,0 1 0,-1 1 0,0-1 0,1 2 0,-20 0 0,14 1 0,0-2 0,-1 0 0,-22-6 0,18 2-1365,3 1-5461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8:19:52.4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1075 65 24575,'-27'1'0,"0"-2"0,0-1 0,-30-7 0,14 1 0,-1 2 0,-50 0 0,-90 7 0,64 1 0,69-3 0,19-1 0,-61 7 0,83-4 0,1 1 0,-1 0 0,1 0 0,0 1 0,0 0 0,0 1 0,0 0 0,1 1 0,-1-1 0,-12 11 0,-4 4 0,14-11 0,0 1 0,1 0 0,-17 18 0,18-14 0,0 0 0,1 0 0,0 1 0,1 0 0,1 1 0,0-1 0,1 1 0,-4 19 0,5-12 0,0 0 0,1 1 0,2-1 0,0 1 0,3 25 0,0-36 0,0-1 0,0 0 0,1-1 0,0 1 0,1 0 0,0-1 0,1 0 0,0 0 0,1 0 0,0 0 0,0-1 0,1 0 0,10 10 0,11 8 0,0-1 0,51 34 0,-7-5 0,-58-43 0,2-1 0,-1 0 0,1-1 0,1-1 0,0-1 0,0 0 0,1-1 0,0-1 0,0 0 0,0-2 0,1 0 0,0-1 0,-1-1 0,28 0 0,210-4 0,-245 1 0,0 0 0,0 0 0,0-1 0,0-1 0,0 0 0,0 0 0,-1-1 0,0 0 0,1-1 0,-1 0 0,-1-1 0,18-13 0,3-6 0,-1-1 0,35-41 0,-38 39 0,-5 2 0,32-51 0,-46 67 0,-1 0 0,-1 0 0,0-1 0,0 0 0,-1-1 0,-1 1 0,0 0 0,3-19 0,-3 10 0,-2 1 0,0-1 0,-3-34 0,0 45 0,1 0 0,-2-1 0,1 2 0,-1-1 0,0 0 0,-1 0 0,0 1 0,0 0 0,-1 0 0,0 0 0,-1 1 0,1-1 0,-14-11 0,-4-3 0,-2 2 0,-45-29 0,31 23 0,22 14-273,0-1 0,1-1 0,0 0 0,-17-21 0,22 22-6553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1:59:41.5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357 6 24575,'-57'-2'0,"40"0"0,-1 1 0,1 0 0,0 2 0,0 0 0,0 1 0,-1 0 0,-25 8 0,34-5 0,0 0 0,1 0 0,-1 0 0,1 1 0,0 1 0,1-1 0,0 1 0,0 0 0,0 1 0,1 0 0,0 0 0,1 0 0,0 1 0,-8 17 0,9-18 0,0 1 0,1 0 0,0 0 0,1-1 0,0 1 0,1 1 0,-1-1 0,2 0 0,-1 0 0,1 0 0,1 1 0,0-1 0,0 0 0,0 0 0,7 17 0,-6-19 0,1 0 0,0 0 0,1 0 0,0-1 0,0 1 0,0-1 0,1 0 0,0-1 0,0 1 0,0-1 0,1 0 0,-1 0 0,1 0 0,1-1 0,-1 0 0,0 0 0,1-1 0,0 0 0,9 3 0,4-1 0,0-1 0,1-1 0,-1-1 0,1-1 0,36-3 0,-33 2 0,-15 1 0,0-1 0,0-1 0,0 0 0,0 0 0,12-3 0,-19 3 0,0 0 0,0 0 0,1 0 0,-1 0 0,0 0 0,0 0 0,0-1 0,0 1 0,0-1 0,0 0 0,-1 1 0,1-1 0,-1 0 0,1 0 0,-1 0 0,1 0 0,-1 0 0,0-1 0,0 1 0,0 0 0,0 0 0,-1-1 0,1 1 0,0-4 0,2-26 0,-1 1 0,-1-1 0,-5-44 0,0-12 0,4 63-1365,0 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0:22.0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52 24575,'0'-2'0,"1"0"0,-1 0 0,1 0 0,-1 0 0,1 0 0,0 0 0,0 0 0,0 0 0,0 1 0,0-1 0,1 0 0,-1 1 0,0-1 0,1 1 0,-1-1 0,1 1 0,0-1 0,-1 1 0,1 0 0,0 0 0,0 0 0,0 0 0,0 0 0,0 1 0,0-1 0,3 0 0,56-10 0,-54 10 0,0 2 0,-1-1 0,1 1 0,0 0 0,0 0 0,-1 1 0,1 0 0,0 0 0,-1 0 0,0 1 0,0 0 0,0 0 0,0 1 0,0 0 0,-1 0 0,1 0 0,-1 1 0,0-1 0,0 1 0,-1 1 0,0-1 0,5 8 0,1 2 0,-1 0 0,-1 0 0,0 1 0,-2 1 0,0-1 0,0 1 0,5 29 0,-10-42 0,0 1 0,-1-1 0,1 1 0,-1-1 0,0 1 0,0-1 0,0 1 0,-1-1 0,1 0 0,-1 1 0,0-1 0,-1 0 0,1 1 0,-1-1 0,0 0 0,0 0 0,0 0 0,0 0 0,-1-1 0,1 1 0,-1 0 0,0-1 0,0 0 0,0 0 0,-1 0 0,1 0 0,-1 0 0,1-1 0,-1 0 0,0 1 0,0-1 0,0-1 0,-1 1 0,1-1 0,0 1 0,0-1 0,-1 0 0,1-1 0,-1 1 0,1-1 0,-1 0 0,1 0 0,-1 0 0,1-1 0,0 1 0,-1-1 0,1 0 0,-8-3 0,10 3 0,0 0 0,0 0 0,0 0 0,0 0 0,0 0 0,0 0 0,0 0 0,0-1 0,1 1 0,-1-1 0,0 0 0,1 1 0,-1-1 0,1 0 0,0 0 0,-1 0 0,1 0 0,0 0 0,0 0 0,0 0 0,1 0 0,-1 0 0,0 0 0,1-1 0,0 1 0,-1 0 0,1 0 0,0-1 0,0 1 0,0 0 0,0-1 0,1 1 0,-1 0 0,1 0 0,-1-1 0,2-2 0,0 1 0,-1 1 0,1 0 0,0 0 0,0 0 0,0 0 0,0 1 0,0-1 0,0 0 0,1 1 0,-1 0 0,1-1 0,0 1 0,0 0 0,0 0 0,0 1 0,0-1 0,0 1 0,0-1 0,0 1 0,1 0 0,-1 0 0,1 0 0,5 0 0,-2 1 0,0 0 0,-1 1 0,1 0 0,0 0 0,-1 0 0,1 1 0,-1 0 0,0 0 0,0 1 0,0 0 0,0 0 0,0 0 0,0 1 0,-1 0 0,1 0 0,-1 0 0,0 0 0,-1 1 0,1 0 0,-1 0 0,0 0 0,0 1 0,0 0 0,-1-1 0,5 13 0,-1-2 0,-1 0 0,0 0 0,-1 1 0,-1-1 0,-1 1 0,-1 0 0,0 0 0,-1 0 0,-1 20 0,-1-32 5,0 1 1,0-1-1,0 0 0,0 0 0,-1 0 0,0 0 1,0 0-1,-1 0 0,1-1 0,-1 1 1,0-1-1,0 1 0,-1-1 0,1 0 0,-1 0 1,0-1-1,0 1 0,0-1 0,-1 0 0,1 0 1,-1 0-1,-9 4 0,2-2-170,0 0 0,0-1 0,0 0 0,-1-1 0,1 0 0,-1-1 0,0-1 0,-16 1 0,7-3-6661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1:38.2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441 88 24575,'0'-1'0,"-1"-2"0,0 1 0,0 1 0,0-1 0,0 0 0,0 0 0,0 1 0,0 0 0,0-2 0,0 2 0,-1 0 0,1 0 0,0 0 0,-1 0 0,1 0 0,-1-1 0,0 1 0,-1-1 0,-31-15 0,10 7 0,0 2 0,-1 2 0,-49-5 0,62 10 0,0 1 0,0 0 0,0 1 0,0 0 0,1 1 0,-1 2 0,1-2 0,-1 3 0,1-1 0,-18 10 0,26-10 0,-1-2 0,0 2 0,1-1 0,0 0 0,0 1 0,0-1 0,0 1 0,0 0 0,1 0 0,-1 1 0,1-2 0,0 2 0,0-1 0,0 1 0,0 5 0,-16 80 0,9-32 0,2-16 0,2-1 0,1 1 0,2-1 0,4 75 0,0-28 0,-2-81 0,0-2 0,0 2 0,1-1 0,-1 0 0,1 1 0,1-1 0,-1-1 0,1 1 0,0 0 0,0 0 0,0-1 0,1 1 0,0 0 0,0-1 0,0 0 0,0 0 0,1 0 0,-1-1 0,1 1 0,0-2 0,7 8 0,0-4 0,0-2 0,0 2 0,1-2 0,-1 0 0,1-1 0,0 0 0,0-1 0,19 2 0,-20-3 0,1-1 0,-1-1 0,0 1 0,0-2 0,1 0 0,-1 0 0,0-1 0,0-1 0,0 0 0,18-9 0,-16 4 0,0 0 0,0-1 0,-1 0 0,0-2 0,-1 1 0,0-2 0,17-22 0,-19 23 0,-1 0 0,0-2 0,-1 0 0,0 1 0,-1-1 0,0-1 0,0 1 0,-2-1 0,6-21 0,-5 6 0,-1 1 0,-2 0 0,0-1 0,-2-31 0,0-5 0,0 22 0,-1-1 0,-1 1 0,-13-70 0,11 90-1365,1 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1:39.5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24 1 24575,'0'10'0,"0"13"0,0 9 0,0 7 0,-4 4 0,-2-2 0,0-1 0,2-5 0,1 0 0,5-8 0,7-9 0,15-6 0,12-7 0,9-2 0,5-3 0,-1-2 0,-5 1 0,-10 0-8191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1:40.52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24575,'0'583'-1365,"0"-553"-5461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4T12:03:31.2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410 14 24575,'-84'-1'0,"-96"3"0,173-1 0,0 0 0,1 1 0,-1-1 0,0 2 0,1-1 0,-1 1 0,1 0 0,0 0 0,0 1 0,0-1 0,1 1 0,-1 1 0,1-1 0,0 1 0,0 0 0,0 0 0,1 1 0,0-1 0,0 1 0,0 0 0,1 0 0,0 0 0,0 0 0,0 1 0,1-1 0,0 1 0,0 0 0,-1 10 0,1-6 0,0 0 0,1 0 0,0 0 0,0 1 0,2-1 0,-1 0 0,1 0 0,1 0 0,0 0 0,0 0 0,2 0 0,-1-1 0,1 1 0,0-1 0,1 0 0,0 0 0,9 11 0,-9-15 0,1 0 0,0-1 0,0 0 0,0 0 0,1 0 0,-1-1 0,1 0 0,0 0 0,0-1 0,1 0 0,11 4 0,11 0 0,53 7 0,-18-3 0,-55-9 0,6 2 0,1-1 0,0-1 0,0 0 0,19-1 0,-31-1 0,1 0 0,-1-1 0,0 0 0,0 0 0,1-1 0,-1 1 0,0-1 0,-1 0 0,1-1 0,0 1 0,-1-1 0,1 0 0,-1 0 0,0 0 0,0-1 0,0 1 0,6-8 0,0-1 0,0-1 0,-1 0 0,-1 0 0,0-1 0,0 0 0,-2-1 0,0 1 0,8-31 0,-12 38 0,-1 0 0,0 0 0,0-1 0,-1 1 0,0 0 0,0 0 0,-1 0 0,0-1 0,0 1 0,-1 0 0,0 0 0,0 0 0,0 1 0,-1-1 0,0 0 0,0 1 0,-1 0 0,0 0 0,0 0 0,0 0 0,-10-9 0,-96-79-1365,95 83-5461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06C9-E536-2871-4AB9-B63F1DECA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46DDB-F4C9-FE73-086D-60532E77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91CAA-E0A0-399C-AAFC-7EBE0200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1353-6540-280F-90D7-8EC18141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E6248-2F31-61B2-4A04-14A9CF1D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3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5C47-FCD1-7FFA-CC77-15E28EB3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9C56D-388C-72A0-49BB-18F56E893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855B-53BF-EB2D-7048-EF14EFAD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CCDB4-D9C9-15CC-DD5E-345892F2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308F3-1E6B-5320-589F-FBCA10AD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D0FBB-CEF0-9138-82B4-7007D14C9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CF583-4CE4-1B3E-190F-B4EBCD3D9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3B545-DFF4-0932-2163-55975D2A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CCADD-9E91-787B-C8A5-AA3A403C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6C490-E3AD-60FD-D916-1B7180DA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8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C4CC-0E9B-A6D3-0104-0112C9FF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519F-6EAD-73E9-6DAC-A5E449A62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C7EF1-C4B9-0D87-1710-91C46442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75A7C-5FD7-7B95-C2DD-6A41800F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DA8C-A638-78F5-C8BA-A44FA0B1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5187-BD78-AA7D-85B3-87FBA7AC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7F8F7-C034-2F70-F3C4-689B0743E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D1FE-2494-0A68-33FA-6E3AB4A2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6902-DED7-A33A-856B-4A362EA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8FF3-7D10-7F51-CBBC-6A482681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8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E5B3-CABC-6E6C-5791-50DE22AE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975F3-EAB8-1E97-DB78-240C1450F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698FE-A7E6-4914-9F96-FDD41D0A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7B17A-F6B2-227A-17FF-27BE6B04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23757-8E9E-4584-00A5-26869BAC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0EAE9-0072-91A4-DF55-1F280E3D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8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8869-A806-5652-80D7-E7F674FC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8BBB9-6D01-A528-BFF3-819F5F5CB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F86C7-E851-0D22-6571-330367154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22073-5E08-01B4-18A6-7E63B0F9C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8D7F4-7135-2467-ECA2-29F8CC8B8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115C4-C15D-8B8B-5D33-DEA5C70B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073C8-6588-7133-A46C-DA157A29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949FD-7DCF-9024-41C0-8BE3E852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9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1942-40F3-FCF2-0BE6-9C843977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57280-1E71-F5ED-68B5-4F051291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6B88F-09D9-E8F6-85C4-4ACD30B7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7E02B-69D5-1AF5-9C6F-DAD2A96B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5AA27-EF61-EE67-73E2-906AB84D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A3CC8-19C4-49E5-3A44-ADBFA47C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42957-5608-8EC5-80D2-7CF2DD54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8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5708-D02E-BC0C-C5A4-E6BDCE1A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7024-F171-794F-A85D-3F515D129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463C1-0EEC-8E65-F61B-C50EF60E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E282-6E26-4DFD-F557-339485C4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969AD-42D9-DE48-1118-059E8AEF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FB861-70FD-FFB7-F492-B405E04C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E024-0605-912A-80D6-04068B43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61FC0-D79E-03C7-56E8-C4F2AD3C1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B31B0-33EA-0D55-3FCE-0C88C83FE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2FE23-1680-1C01-C48D-37387406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3BB30-E5C8-6F95-3933-70CC8A5B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23844-C01A-EFAD-32BC-24181B6B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7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F8026-0499-76B8-0C84-F570132A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15E96-CDCA-5977-DC92-024E96A1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95E40-6A5B-1280-1D1B-7C6C4ECAE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ACECE-259C-4384-AFDF-CEADCD3D55BB}" type="datetimeFigureOut">
              <a:rPr lang="en-US" smtClean="0"/>
              <a:t>18-Feb-24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946D0-BAD7-F5E8-BE9E-7AF60B9F6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317B-9AD2-598A-693E-73539B361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EFB5DF-086E-41BA-B960-4752C75B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00.png"/><Relationship Id="rId3" Type="http://schemas.microsoft.com/office/2007/relationships/media" Target="../media/media10.m4a"/><Relationship Id="rId7" Type="http://schemas.openxmlformats.org/officeDocument/2006/relationships/image" Target="../media/image45.JPG"/><Relationship Id="rId12" Type="http://schemas.openxmlformats.org/officeDocument/2006/relationships/customXml" Target="../ink/ink2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26.xml"/><Relationship Id="rId4" Type="http://schemas.openxmlformats.org/officeDocument/2006/relationships/audio" Target="../media/media10.m4a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12.m4a"/><Relationship Id="rId7" Type="http://schemas.openxmlformats.org/officeDocument/2006/relationships/image" Target="../media/image48.jpeg"/><Relationship Id="rId12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7.jpeg"/><Relationship Id="rId11" Type="http://schemas.openxmlformats.org/officeDocument/2006/relationships/image" Target="../media/image50.jpe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://tym.co.il/" TargetMode="External"/><Relationship Id="rId4" Type="http://schemas.openxmlformats.org/officeDocument/2006/relationships/audio" Target="../media/media12.m4a"/><Relationship Id="rId9" Type="http://schemas.openxmlformats.org/officeDocument/2006/relationships/hyperlink" Target="https://en.wikipedia.org/wiki/Yad_Mordecha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customXml" Target="../ink/ink28.xm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jpeg"/><Relationship Id="rId5" Type="http://schemas.openxmlformats.org/officeDocument/2006/relationships/customXml" Target="../ink/ink29.xml"/><Relationship Id="rId10" Type="http://schemas.openxmlformats.org/officeDocument/2006/relationships/image" Target="../media/image62.jpeg"/><Relationship Id="rId4" Type="http://schemas.openxmlformats.org/officeDocument/2006/relationships/image" Target="../media/image59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customXml" Target="../ink/ink30.xml"/><Relationship Id="rId7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customXml" Target="../ink/ink31.xml"/><Relationship Id="rId4" Type="http://schemas.openxmlformats.org/officeDocument/2006/relationships/image" Target="../media/image70.pn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customXml" Target="../ink/ink15.xml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5.png"/><Relationship Id="rId41" Type="http://schemas.openxmlformats.org/officeDocument/2006/relationships/image" Target="../media/image21.png"/><Relationship Id="rId1" Type="http://schemas.microsoft.com/office/2007/relationships/media" Target="../media/media3.m4a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19.png"/><Relationship Id="rId40" Type="http://schemas.openxmlformats.org/officeDocument/2006/relationships/customXml" Target="../ink/ink18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4.png"/><Relationship Id="rId30" Type="http://schemas.openxmlformats.org/officeDocument/2006/relationships/customXml" Target="../ink/ink13.xml"/><Relationship Id="rId35" Type="http://schemas.openxmlformats.org/officeDocument/2006/relationships/image" Target="../media/image18.png"/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customXml" Target="../ink/ink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11" Type="http://schemas.openxmlformats.org/officeDocument/2006/relationships/image" Target="../media/image23.png"/><Relationship Id="rId5" Type="http://schemas.openxmlformats.org/officeDocument/2006/relationships/image" Target="../media/image5.jpeg"/><Relationship Id="rId10" Type="http://schemas.openxmlformats.org/officeDocument/2006/relationships/customXml" Target="../ink/ink19.xml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25.png"/><Relationship Id="rId4" Type="http://schemas.openxmlformats.org/officeDocument/2006/relationships/customXml" Target="../ink/ink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12" Type="http://schemas.openxmlformats.org/officeDocument/2006/relationships/customXml" Target="../ink/ink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customXml" Target="../ink/ink23.xml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customXml" Target="../ink/ink2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jpeg"/><Relationship Id="rId11" Type="http://schemas.openxmlformats.org/officeDocument/2006/relationships/image" Target="../media/image1.png"/><Relationship Id="rId5" Type="http://schemas.openxmlformats.org/officeDocument/2006/relationships/image" Target="../media/image31.jpeg"/><Relationship Id="rId10" Type="http://schemas.openxmlformats.org/officeDocument/2006/relationships/hyperlink" Target="https://www.facebook.com/adulam.winery/?locale=he_IL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9.jpeg"/><Relationship Id="rId11" Type="http://schemas.openxmlformats.org/officeDocument/2006/relationships/image" Target="../media/image1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9470-37B7-B935-163A-DED07462C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388852"/>
            <a:ext cx="9144000" cy="998747"/>
          </a:xfrm>
        </p:spPr>
        <p:txBody>
          <a:bodyPr/>
          <a:lstStyle/>
          <a:p>
            <a:pPr rtl="1"/>
            <a:r>
              <a:rPr lang="he-IL" dirty="0"/>
              <a:t>התנדבות וטיולים בדרום.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35502-06DF-4DCE-1FE9-4CC3DBA85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0371" y="3659982"/>
            <a:ext cx="7481977" cy="1168370"/>
          </a:xfrm>
        </p:spPr>
        <p:txBody>
          <a:bodyPr/>
          <a:lstStyle/>
          <a:p>
            <a:pPr rtl="1"/>
            <a:r>
              <a:rPr lang="he-IL" dirty="0"/>
              <a:t>תאריכים:</a:t>
            </a:r>
          </a:p>
          <a:p>
            <a:pPr rtl="1"/>
            <a:r>
              <a:rPr lang="he-IL" dirty="0"/>
              <a:t>מיום ראשון 4/2/2024 עד שבת 17/2/2024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75A6DF-C242-39E5-FEFB-66229F1D8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4383" y="2737448"/>
            <a:ext cx="572684" cy="5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forest&#10;&#10;Description automatically generated">
            <a:extLst>
              <a:ext uri="{FF2B5EF4-FFF2-40B4-BE49-F238E27FC236}">
                <a16:creationId xmlns:a16="http://schemas.microsoft.com/office/drawing/2014/main" id="{29801507-9183-19B3-FF3B-A543DB288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875"/>
          <a:stretch/>
        </p:blipFill>
        <p:spPr>
          <a:xfrm>
            <a:off x="535708" y="270044"/>
            <a:ext cx="2810427" cy="3803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8F13-3C26-F60D-A9E7-D68450F1D58D}"/>
              </a:ext>
            </a:extLst>
          </p:cNvPr>
          <p:cNvSpPr txBox="1"/>
          <p:nvPr/>
        </p:nvSpPr>
        <p:spPr>
          <a:xfrm>
            <a:off x="251658" y="4174837"/>
            <a:ext cx="3204724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600" dirty="0"/>
              <a:t>מה יש לי ביד?</a:t>
            </a:r>
          </a:p>
          <a:p>
            <a:pPr algn="r" rtl="1"/>
            <a:r>
              <a:rPr lang="he-IL" sz="1600" dirty="0"/>
              <a:t>אספרגוס בר (</a:t>
            </a:r>
            <a:r>
              <a:rPr lang="en-US" sz="1600" dirty="0"/>
              <a:t>wild</a:t>
            </a:r>
            <a:r>
              <a:rPr lang="he-IL" sz="1600" dirty="0"/>
              <a:t>) – זה טעים מאוד !!</a:t>
            </a:r>
            <a:endParaRPr lang="en-US" sz="1600" dirty="0"/>
          </a:p>
        </p:txBody>
      </p:sp>
      <p:pic>
        <p:nvPicPr>
          <p:cNvPr id="8" name="Picture 7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52224BF1-621D-F88C-4B4F-9C8670DA5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942" y="679547"/>
            <a:ext cx="3962400" cy="298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5A2EE1-BC21-B59D-433A-E46037477FA4}"/>
              </a:ext>
            </a:extLst>
          </p:cNvPr>
          <p:cNvSpPr txBox="1"/>
          <p:nvPr/>
        </p:nvSpPr>
        <p:spPr>
          <a:xfrm>
            <a:off x="5816486" y="3964326"/>
            <a:ext cx="6123856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600" dirty="0"/>
              <a:t>פגשנו משפחה </a:t>
            </a:r>
            <a:r>
              <a:rPr lang="he-IL" sz="1600" dirty="0" err="1"/>
              <a:t>בדוואית</a:t>
            </a:r>
            <a:r>
              <a:rPr lang="he-IL" sz="1600" dirty="0"/>
              <a:t> נחמדה מאוד. </a:t>
            </a:r>
          </a:p>
          <a:p>
            <a:pPr algn="r" rtl="1"/>
            <a:r>
              <a:rPr lang="he-IL" sz="1600" dirty="0"/>
              <a:t>הם אספו עלים ושאלנו אותם למה הם עושים עם העלים – כך התחלנו לדבר.</a:t>
            </a:r>
            <a:endParaRPr lang="en-US" sz="1600" dirty="0"/>
          </a:p>
          <a:p>
            <a:pPr algn="r" rtl="1"/>
            <a:endParaRPr lang="he-IL" sz="1600" dirty="0"/>
          </a:p>
          <a:p>
            <a:pPr algn="r" rtl="1"/>
            <a:r>
              <a:rPr lang="he-IL" sz="1600" dirty="0"/>
              <a:t>האבא מהנדס (</a:t>
            </a:r>
            <a:r>
              <a:rPr lang="en-US" sz="1600" dirty="0"/>
              <a:t>engineer</a:t>
            </a:r>
            <a:r>
              <a:rPr lang="he-IL" sz="1600" dirty="0"/>
              <a:t>) כימיה והעברית שלו מצוינת.</a:t>
            </a:r>
          </a:p>
          <a:p>
            <a:pPr algn="r" rtl="1"/>
            <a:r>
              <a:rPr lang="he-IL" sz="1600" dirty="0"/>
              <a:t>הם נתנו לנו תה טעים לשתות והזמינו אותנו לבקר בכפר שלהם (שגב שלום).</a:t>
            </a:r>
          </a:p>
          <a:p>
            <a:pPr algn="r" rtl="1"/>
            <a:r>
              <a:rPr lang="he-IL" sz="1600" dirty="0"/>
              <a:t>הם גם הזמינו אותנו לאכול איתם אבל רצינו להמשיך לטייל.</a:t>
            </a:r>
          </a:p>
          <a:p>
            <a:pPr algn="r" rtl="1"/>
            <a:r>
              <a:rPr lang="he-IL" sz="1600" dirty="0"/>
              <a:t>אני מקווה שיום אחד ניסע לבקר אותם בכפר.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9AF3B7-F170-E1E6-64C9-1CC585F0A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1272" y="4465867"/>
            <a:ext cx="876720" cy="8767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CA6094-A9A2-761F-79D2-235BA56932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9040" y="4994214"/>
            <a:ext cx="731881" cy="731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06C7EC-AC9D-79D2-E765-44E5DA9804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686288" y="679547"/>
            <a:ext cx="3981760" cy="29841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23E7DFF-E5D4-539F-AB7E-F4C2C88283AF}"/>
                  </a:ext>
                </a:extLst>
              </p14:cNvPr>
              <p14:cNvContentPartPr/>
              <p14:nvPr/>
            </p14:nvContentPartPr>
            <p14:xfrm>
              <a:off x="5011825" y="2699857"/>
              <a:ext cx="198000" cy="9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23E7DFF-E5D4-539F-AB7E-F4C2C88283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2825" y="2691217"/>
                <a:ext cx="2156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8942A5E-634B-CB69-7BD5-E64F5AF033A3}"/>
                  </a:ext>
                </a:extLst>
              </p14:cNvPr>
              <p14:cNvContentPartPr/>
              <p14:nvPr/>
            </p14:nvContentPartPr>
            <p14:xfrm>
              <a:off x="6969145" y="2788417"/>
              <a:ext cx="175680" cy="163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8942A5E-634B-CB69-7BD5-E64F5AF033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60145" y="2779777"/>
                <a:ext cx="193320" cy="181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9A0D65-1835-BCEB-DB63-480E9C195512}"/>
              </a:ext>
            </a:extLst>
          </p:cNvPr>
          <p:cNvCxnSpPr/>
          <p:nvPr/>
        </p:nvCxnSpPr>
        <p:spPr>
          <a:xfrm>
            <a:off x="5287992" y="2699857"/>
            <a:ext cx="1604514" cy="170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0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AE5F09-4BEB-81EF-982E-07ECA350B580}"/>
              </a:ext>
            </a:extLst>
          </p:cNvPr>
          <p:cNvSpPr txBox="1"/>
          <p:nvPr/>
        </p:nvSpPr>
        <p:spPr>
          <a:xfrm>
            <a:off x="8456396" y="293298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6. קיבוץ יד-</a:t>
            </a:r>
            <a:r>
              <a:rPr lang="he-IL" dirty="0" err="1">
                <a:highlight>
                  <a:srgbClr val="00FF00"/>
                </a:highlight>
              </a:rPr>
              <a:t>מורדכי</a:t>
            </a:r>
            <a:r>
              <a:rPr lang="he-IL" dirty="0">
                <a:highlight>
                  <a:srgbClr val="00FF00"/>
                </a:highlight>
              </a:rPr>
              <a:t> – קוטפים תפוזים.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6" name="Picture 5" descr="A group of people outside by a car&#10;&#10;Description automatically generated">
            <a:extLst>
              <a:ext uri="{FF2B5EF4-FFF2-40B4-BE49-F238E27FC236}">
                <a16:creationId xmlns:a16="http://schemas.microsoft.com/office/drawing/2014/main" id="{CAB3A893-57AE-0348-E416-F8A85EA949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27" y="477964"/>
            <a:ext cx="2343509" cy="1764955"/>
          </a:xfrm>
          <a:prstGeom prst="rect">
            <a:avLst/>
          </a:prstGeom>
        </p:spPr>
      </p:pic>
      <p:pic>
        <p:nvPicPr>
          <p:cNvPr id="8" name="Picture 7" descr="Oranges growing on trees in a field&#10;&#10;Description automatically generated">
            <a:extLst>
              <a:ext uri="{FF2B5EF4-FFF2-40B4-BE49-F238E27FC236}">
                <a16:creationId xmlns:a16="http://schemas.microsoft.com/office/drawing/2014/main" id="{B1E6975A-DC5D-9990-061D-B991D1B1D6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696" y="3407337"/>
            <a:ext cx="3397370" cy="2548028"/>
          </a:xfrm>
          <a:prstGeom prst="rect">
            <a:avLst/>
          </a:prstGeom>
        </p:spPr>
      </p:pic>
      <p:pic>
        <p:nvPicPr>
          <p:cNvPr id="10" name="Picture 9" descr="A dirt road with cars parked in the back&#10;&#10;Description automatically generated">
            <a:extLst>
              <a:ext uri="{FF2B5EF4-FFF2-40B4-BE49-F238E27FC236}">
                <a16:creationId xmlns:a16="http://schemas.microsoft.com/office/drawing/2014/main" id="{5AB69800-D30E-A056-87F8-9033E7BFEA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8"/>
          <a:stretch/>
        </p:blipFill>
        <p:spPr>
          <a:xfrm rot="5400000">
            <a:off x="3507997" y="3137586"/>
            <a:ext cx="2246771" cy="2400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25DF60-9DAF-C76D-5DC8-690199FA93FC}"/>
              </a:ext>
            </a:extLst>
          </p:cNvPr>
          <p:cNvSpPr txBox="1"/>
          <p:nvPr/>
        </p:nvSpPr>
        <p:spPr>
          <a:xfrm>
            <a:off x="3726611" y="760989"/>
            <a:ext cx="8236187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/>
              <a:t>אלה חלק מהמתנדבים שפגשתי פה:</a:t>
            </a:r>
          </a:p>
          <a:p>
            <a:pPr algn="r" rtl="1"/>
            <a:r>
              <a:rPr lang="he-IL" sz="1400" dirty="0"/>
              <a:t>1) 2 תלמידות בגיל 16 שבאו באוטובוס להתנדב.</a:t>
            </a:r>
          </a:p>
          <a:p>
            <a:pPr algn="r" rtl="1"/>
            <a:r>
              <a:rPr lang="he-IL" sz="1400" dirty="0"/>
              <a:t>2) קבוצה של 10 חברים בגיל 67-75 שמתנדבים פעמיים (2 פעמים) בשבוע, כל פעם במקום אחר (כבר 3 חודשים). </a:t>
            </a:r>
          </a:p>
          <a:p>
            <a:pPr algn="r" rtl="1"/>
            <a:r>
              <a:rPr lang="he-IL" sz="1400" dirty="0"/>
              <a:t>3) 3 רופאים וסטודנט לרפואה.</a:t>
            </a:r>
          </a:p>
          <a:p>
            <a:pPr algn="r" rtl="1"/>
            <a:endParaRPr lang="he-IL" sz="1400" dirty="0"/>
          </a:p>
          <a:p>
            <a:pPr algn="r" rtl="1"/>
            <a:r>
              <a:rPr lang="he-IL" sz="1400" dirty="0"/>
              <a:t>בדרך-כלל המתנדבים מתנדבים הרבה פעמים ולא רק במקום אחד.</a:t>
            </a:r>
          </a:p>
          <a:p>
            <a:pPr algn="r" rtl="1"/>
            <a:r>
              <a:rPr lang="he-IL" sz="1400" dirty="0"/>
              <a:t>שאלתי אותם איפה (במה) הם כבר התנדבו ואלה חלק מהמקומות:</a:t>
            </a:r>
          </a:p>
          <a:p>
            <a:pPr algn="r" rtl="1"/>
            <a:r>
              <a:rPr lang="he-IL" sz="1400" dirty="0"/>
              <a:t>עם עגבניות, פלפלים, מלפפונים, קישואים (</a:t>
            </a:r>
            <a:r>
              <a:rPr lang="en-US" sz="1400" dirty="0"/>
              <a:t>Sukini</a:t>
            </a:r>
            <a:r>
              <a:rPr lang="he-IL" sz="1400" dirty="0"/>
              <a:t>), פרחים, זיתים, תותים, אפרסמונים (</a:t>
            </a:r>
            <a:r>
              <a:rPr lang="en-US" sz="1400" dirty="0"/>
              <a:t>persimmon</a:t>
            </a:r>
            <a:r>
              <a:rPr lang="he-IL" sz="1400" dirty="0"/>
              <a:t>), לימונים, תפוזים, אשכוליות, אבוקדו ..... </a:t>
            </a:r>
          </a:p>
          <a:p>
            <a:pPr algn="r" rtl="1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9C66-B768-6AFE-C3AB-9870E8F840F3}"/>
              </a:ext>
            </a:extLst>
          </p:cNvPr>
          <p:cNvSpPr txBox="1"/>
          <p:nvPr/>
        </p:nvSpPr>
        <p:spPr>
          <a:xfrm>
            <a:off x="4015010" y="306388"/>
            <a:ext cx="4562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https://en.wikipedia.org/wiki/Yad_Mordechai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1A12E-439D-B7C1-7ED1-96E0285A2DB1}"/>
              </a:ext>
            </a:extLst>
          </p:cNvPr>
          <p:cNvSpPr txBox="1"/>
          <p:nvPr/>
        </p:nvSpPr>
        <p:spPr>
          <a:xfrm>
            <a:off x="8132582" y="3106117"/>
            <a:ext cx="2272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http://tym.co.il/</a:t>
            </a:r>
            <a:r>
              <a:rPr lang="he-IL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E726E-7B95-594E-D649-29E3530C5BD3}"/>
              </a:ext>
            </a:extLst>
          </p:cNvPr>
          <p:cNvSpPr txBox="1"/>
          <p:nvPr/>
        </p:nvSpPr>
        <p:spPr>
          <a:xfrm>
            <a:off x="6694497" y="3475449"/>
            <a:ext cx="4890779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Kibbutz used to be a center of attractions for family activities on weekends and holidays. Now all the members of the kibbutz are evacuated until it will be safe to come back to their homes.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2DFFA-43FE-E6B6-19AC-95EB4FF92B32}"/>
              </a:ext>
            </a:extLst>
          </p:cNvPr>
          <p:cNvSpPr txBox="1"/>
          <p:nvPr/>
        </p:nvSpPr>
        <p:spPr>
          <a:xfrm>
            <a:off x="3404906" y="4874101"/>
            <a:ext cx="233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solidFill>
                  <a:srgbClr val="FFFF00"/>
                </a:solidFill>
              </a:rPr>
              <a:t>המכוניות של המתנדבים. המתנדבים מגיעים מכל הארץ.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DEBA6E2D-CE71-C86B-E906-E42454655A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390" y="5009498"/>
            <a:ext cx="2208886" cy="147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0A76AA-1C4C-0C35-C7A8-E501D678D249}"/>
              </a:ext>
            </a:extLst>
          </p:cNvPr>
          <p:cNvSpPr txBox="1"/>
          <p:nvPr/>
        </p:nvSpPr>
        <p:spPr>
          <a:xfrm>
            <a:off x="3497485" y="5856816"/>
            <a:ext cx="5597815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he-IL" sz="1400" dirty="0"/>
              <a:t>בסוף היום החקלאי שלח </a:t>
            </a:r>
            <a:r>
              <a:rPr lang="he-IL" sz="1400" dirty="0" err="1"/>
              <a:t>ווצאפ</a:t>
            </a:r>
            <a:r>
              <a:rPr lang="he-IL" sz="1400" dirty="0"/>
              <a:t> לכל המתנדבים:</a:t>
            </a:r>
          </a:p>
          <a:p>
            <a:pPr algn="ctr" rtl="1"/>
            <a:r>
              <a:rPr lang="en-US" sz="1400" dirty="0"/>
              <a:t>Thanks to you another 36 containers of oranges arrived to the markets.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DD146-396C-56E3-196A-6A35EFBABF42}"/>
              </a:ext>
            </a:extLst>
          </p:cNvPr>
          <p:cNvSpPr txBox="1"/>
          <p:nvPr/>
        </p:nvSpPr>
        <p:spPr>
          <a:xfrm>
            <a:off x="1789430" y="5744568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FFFF00"/>
                </a:highlight>
              </a:rPr>
              <a:t>מיכל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12F97-B958-7D28-AAA2-1AF247335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1892" y="1681173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D32253-FB70-1A72-A903-FABE5488BD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6719" y="5338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589962-1D15-9411-640C-52FA884DEFF2}"/>
              </a:ext>
            </a:extLst>
          </p:cNvPr>
          <p:cNvSpPr txBox="1"/>
          <p:nvPr/>
        </p:nvSpPr>
        <p:spPr>
          <a:xfrm>
            <a:off x="8890339" y="180228"/>
            <a:ext cx="30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7. קיבוץ בארי - קוטפים אבוקדו.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6" name="Picture 5" descr="A group of people in a red cart&#10;&#10;Description automatically generated">
            <a:extLst>
              <a:ext uri="{FF2B5EF4-FFF2-40B4-BE49-F238E27FC236}">
                <a16:creationId xmlns:a16="http://schemas.microsoft.com/office/drawing/2014/main" id="{D395832A-2104-029F-69F7-5FFEC586D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1"/>
          <a:stretch/>
        </p:blipFill>
        <p:spPr>
          <a:xfrm>
            <a:off x="319879" y="140421"/>
            <a:ext cx="2716284" cy="3288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78111-566C-5DA8-BF66-6A55A0F62D73}"/>
              </a:ext>
            </a:extLst>
          </p:cNvPr>
          <p:cNvSpPr txBox="1"/>
          <p:nvPr/>
        </p:nvSpPr>
        <p:spPr>
          <a:xfrm>
            <a:off x="1576971" y="3630461"/>
            <a:ext cx="777022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Kibbutz Be’eri was hit the hardest on October 7</a:t>
            </a:r>
            <a:r>
              <a:rPr lang="en-US" sz="1400" baseline="30000" dirty="0"/>
              <a:t>th</a:t>
            </a:r>
            <a:r>
              <a:rPr lang="en-US" sz="1400" dirty="0"/>
              <a:t>.</a:t>
            </a:r>
            <a:r>
              <a:rPr lang="he-IL" sz="1400" dirty="0"/>
              <a:t> </a:t>
            </a:r>
            <a:r>
              <a:rPr lang="en-US" sz="1400" dirty="0"/>
              <a:t>Many members were killed and kidnapped.</a:t>
            </a:r>
          </a:p>
          <a:p>
            <a:r>
              <a:rPr lang="en-US" sz="1400" dirty="0"/>
              <a:t>Also, some of the people who run away from the party arrived at the entrance of the kibbutz and took shelter in the protective shelter at the entrance – most of them were killed in it.</a:t>
            </a:r>
          </a:p>
        </p:txBody>
      </p:sp>
      <p:pic>
        <p:nvPicPr>
          <p:cNvPr id="9" name="Picture 8" descr="A bucket of water next to a tree with fruit&#10;&#10;Description automatically generated">
            <a:extLst>
              <a:ext uri="{FF2B5EF4-FFF2-40B4-BE49-F238E27FC236}">
                <a16:creationId xmlns:a16="http://schemas.microsoft.com/office/drawing/2014/main" id="{B6215C43-DE58-9F4F-6324-63D9BD536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502" y="763480"/>
            <a:ext cx="3554027" cy="2665520"/>
          </a:xfrm>
          <a:prstGeom prst="rect">
            <a:avLst/>
          </a:prstGeom>
        </p:spPr>
      </p:pic>
      <p:pic>
        <p:nvPicPr>
          <p:cNvPr id="11" name="Picture 10" descr="A bucket of fruit in a tree&#10;&#10;Description automatically generated">
            <a:extLst>
              <a:ext uri="{FF2B5EF4-FFF2-40B4-BE49-F238E27FC236}">
                <a16:creationId xmlns:a16="http://schemas.microsoft.com/office/drawing/2014/main" id="{269C3A39-5D32-7912-7728-8DEA2C28C0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49" y="763480"/>
            <a:ext cx="3554026" cy="2665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DCF6B-4C6C-B791-B7AF-94C63AA27F4C}"/>
              </a:ext>
            </a:extLst>
          </p:cNvPr>
          <p:cNvSpPr txBox="1"/>
          <p:nvPr/>
        </p:nvSpPr>
        <p:spPr>
          <a:xfrm>
            <a:off x="4047833" y="255331"/>
            <a:ext cx="226536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עשיתי עבודה טובה? </a:t>
            </a:r>
            <a:r>
              <a:rPr lang="he-IL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4" name="Picture 13" descr="A wall with graffiti on it&#10;&#10;Description automatically generated">
            <a:extLst>
              <a:ext uri="{FF2B5EF4-FFF2-40B4-BE49-F238E27FC236}">
                <a16:creationId xmlns:a16="http://schemas.microsoft.com/office/drawing/2014/main" id="{4125DED9-DA2F-2D34-0914-AD25C47E0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9830" y="3567817"/>
            <a:ext cx="2211232" cy="3071674"/>
          </a:xfrm>
          <a:prstGeom prst="rect">
            <a:avLst/>
          </a:prstGeom>
        </p:spPr>
      </p:pic>
      <p:pic>
        <p:nvPicPr>
          <p:cNvPr id="16" name="Picture 15" descr="A vehicle driving on the road&#10;&#10;Description automatically generated">
            <a:extLst>
              <a:ext uri="{FF2B5EF4-FFF2-40B4-BE49-F238E27FC236}">
                <a16:creationId xmlns:a16="http://schemas.microsoft.com/office/drawing/2014/main" id="{B6060213-D978-0315-1965-D4EB5F0760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79" y="4544972"/>
            <a:ext cx="2708085" cy="2031064"/>
          </a:xfrm>
          <a:prstGeom prst="rect">
            <a:avLst/>
          </a:prstGeom>
        </p:spPr>
      </p:pic>
      <p:pic>
        <p:nvPicPr>
          <p:cNvPr id="18" name="Picture 17" descr="A sign in the middle of a park&#10;&#10;Description automatically generated">
            <a:extLst>
              <a:ext uri="{FF2B5EF4-FFF2-40B4-BE49-F238E27FC236}">
                <a16:creationId xmlns:a16="http://schemas.microsoft.com/office/drawing/2014/main" id="{9B6596C1-FF8D-29CF-F06F-2D437C1149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50" y="4544972"/>
            <a:ext cx="2708085" cy="203106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0" name="Picture 19" descr="A blue box with graffiti on it&#10;&#10;Description automatically generated">
            <a:extLst>
              <a:ext uri="{FF2B5EF4-FFF2-40B4-BE49-F238E27FC236}">
                <a16:creationId xmlns:a16="http://schemas.microsoft.com/office/drawing/2014/main" id="{A607A5DC-C9E3-47C5-4FC8-6EA4C8251F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647" y="4544429"/>
            <a:ext cx="3657897" cy="20316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B8BC54-0902-2046-8FE0-BBE26542A277}"/>
              </a:ext>
            </a:extLst>
          </p:cNvPr>
          <p:cNvCxnSpPr/>
          <p:nvPr/>
        </p:nvCxnSpPr>
        <p:spPr>
          <a:xfrm flipV="1">
            <a:off x="8970489" y="5103654"/>
            <a:ext cx="1713186" cy="7378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BB7791-940B-AFD3-F80A-EDC10EFD84D1}"/>
              </a:ext>
            </a:extLst>
          </p:cNvPr>
          <p:cNvCxnSpPr>
            <a:stCxn id="7" idx="2"/>
          </p:cNvCxnSpPr>
          <p:nvPr/>
        </p:nvCxnSpPr>
        <p:spPr>
          <a:xfrm>
            <a:off x="5462086" y="4369125"/>
            <a:ext cx="1495443" cy="7345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13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C1E03-5768-3EB4-70CF-B6BB8F39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7" y="898428"/>
            <a:ext cx="2909406" cy="5289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CDE0EB1-B1B8-6A70-76C2-34BFDF37F189}"/>
                  </a:ext>
                </a:extLst>
              </p14:cNvPr>
              <p14:cNvContentPartPr/>
              <p14:nvPr/>
            </p14:nvContentPartPr>
            <p14:xfrm>
              <a:off x="2345520" y="2660360"/>
              <a:ext cx="173880" cy="114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CDE0EB1-B1B8-6A70-76C2-34BFDF37F1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6520" y="2651360"/>
                <a:ext cx="19152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170ACA1-7B1D-2783-5107-EA84D0961E28}"/>
                  </a:ext>
                </a:extLst>
              </p14:cNvPr>
              <p14:cNvContentPartPr/>
              <p14:nvPr/>
            </p14:nvContentPartPr>
            <p14:xfrm>
              <a:off x="2162280" y="4560440"/>
              <a:ext cx="236880" cy="246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170ACA1-7B1D-2783-5107-EA84D0961E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3640" y="4551800"/>
                <a:ext cx="254520" cy="26424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30E42D-3D62-B4EF-F2C5-F67564B51B8A}"/>
              </a:ext>
            </a:extLst>
          </p:cNvPr>
          <p:cNvCxnSpPr/>
          <p:nvPr/>
        </p:nvCxnSpPr>
        <p:spPr>
          <a:xfrm flipH="1">
            <a:off x="2345520" y="2830020"/>
            <a:ext cx="86940" cy="16752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7F9939-F17C-7257-7DC7-1A18ED7785D2}"/>
              </a:ext>
            </a:extLst>
          </p:cNvPr>
          <p:cNvSpPr txBox="1"/>
          <p:nvPr/>
        </p:nvSpPr>
        <p:spPr>
          <a:xfrm>
            <a:off x="7945037" y="293298"/>
            <a:ext cx="39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8. מושב זמרת – קוטפים אשכוליות (למיץ).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12" name="Picture 11" descr="A large dumpster full of oranges&#10;&#10;Description automatically generated">
            <a:extLst>
              <a:ext uri="{FF2B5EF4-FFF2-40B4-BE49-F238E27FC236}">
                <a16:creationId xmlns:a16="http://schemas.microsoft.com/office/drawing/2014/main" id="{26DAF505-C7DC-93A1-FAEA-F8544128E6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641" y="4560440"/>
            <a:ext cx="2668097" cy="2001073"/>
          </a:xfrm>
          <a:prstGeom prst="rect">
            <a:avLst/>
          </a:prstGeom>
        </p:spPr>
      </p:pic>
      <p:pic>
        <p:nvPicPr>
          <p:cNvPr id="14" name="Picture 13" descr="A bucket of oranges on a tree&#10;&#10;Description automatically generated">
            <a:extLst>
              <a:ext uri="{FF2B5EF4-FFF2-40B4-BE49-F238E27FC236}">
                <a16:creationId xmlns:a16="http://schemas.microsoft.com/office/drawing/2014/main" id="{2A1B17BF-8797-D43F-0BC0-BD42CF1307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41958" y="1372844"/>
            <a:ext cx="2438641" cy="1828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39409A-0050-A33C-D5FD-60E2356F98E7}"/>
              </a:ext>
            </a:extLst>
          </p:cNvPr>
          <p:cNvSpPr txBox="1"/>
          <p:nvPr/>
        </p:nvSpPr>
        <p:spPr>
          <a:xfrm>
            <a:off x="4898951" y="565216"/>
            <a:ext cx="226536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עשיתי עבודה טובה? </a:t>
            </a:r>
            <a:r>
              <a:rPr lang="he-IL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7" name="Picture 16" descr="A row of cars parked on a road&#10;&#10;Description automatically generated">
            <a:extLst>
              <a:ext uri="{FF2B5EF4-FFF2-40B4-BE49-F238E27FC236}">
                <a16:creationId xmlns:a16="http://schemas.microsoft.com/office/drawing/2014/main" id="{3AB47049-FEFC-51BA-B8D1-8275B08B24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27866" y="4811923"/>
            <a:ext cx="2001073" cy="1500805"/>
          </a:xfrm>
          <a:prstGeom prst="rect">
            <a:avLst/>
          </a:prstGeom>
        </p:spPr>
      </p:pic>
      <p:pic>
        <p:nvPicPr>
          <p:cNvPr id="19" name="Picture 18" descr="A crate of oranges in a field&#10;&#10;Description automatically generated">
            <a:extLst>
              <a:ext uri="{FF2B5EF4-FFF2-40B4-BE49-F238E27FC236}">
                <a16:creationId xmlns:a16="http://schemas.microsoft.com/office/drawing/2014/main" id="{14FFC1F6-EF16-2FD9-C480-36D789C853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39"/>
          <a:stretch/>
        </p:blipFill>
        <p:spPr>
          <a:xfrm rot="5400000">
            <a:off x="8769558" y="874816"/>
            <a:ext cx="2589699" cy="2673978"/>
          </a:xfrm>
          <a:prstGeom prst="rect">
            <a:avLst/>
          </a:prstGeom>
        </p:spPr>
      </p:pic>
      <p:pic>
        <p:nvPicPr>
          <p:cNvPr id="21" name="Picture 20" descr="A bucket of oranges in a tree&#10;&#10;Description automatically generated">
            <a:extLst>
              <a:ext uri="{FF2B5EF4-FFF2-40B4-BE49-F238E27FC236}">
                <a16:creationId xmlns:a16="http://schemas.microsoft.com/office/drawing/2014/main" id="{9692CC98-6D87-ED98-BD6A-EB2BC91DE7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825" y="1068013"/>
            <a:ext cx="1828981" cy="2438641"/>
          </a:xfrm>
          <a:prstGeom prst="rect">
            <a:avLst/>
          </a:prstGeom>
        </p:spPr>
      </p:pic>
      <p:pic>
        <p:nvPicPr>
          <p:cNvPr id="23" name="Picture 2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96B8AF7B-E77C-5C89-7489-CE52205D5B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0" b="-1"/>
          <a:stretch/>
        </p:blipFill>
        <p:spPr>
          <a:xfrm rot="5400000">
            <a:off x="8754711" y="3831803"/>
            <a:ext cx="2550016" cy="290940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7825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AEADB-4D92-4A15-DC0B-B36172523F72}"/>
              </a:ext>
            </a:extLst>
          </p:cNvPr>
          <p:cNvSpPr txBox="1"/>
          <p:nvPr/>
        </p:nvSpPr>
        <p:spPr>
          <a:xfrm>
            <a:off x="6573503" y="230868"/>
            <a:ext cx="534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9. טיול ליד קיבוץ נחל עוז - עם חברים שגרים (גרו) בקיבוץ.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87164-E23F-AF89-1439-53364F43FBEE}"/>
              </a:ext>
            </a:extLst>
          </p:cNvPr>
          <p:cNvSpPr txBox="1"/>
          <p:nvPr/>
        </p:nvSpPr>
        <p:spPr>
          <a:xfrm>
            <a:off x="6335764" y="739641"/>
            <a:ext cx="5435600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On Oct. 7</a:t>
            </a:r>
            <a:r>
              <a:rPr lang="en-US" sz="1400" baseline="30000" dirty="0"/>
              <a:t>th</a:t>
            </a:r>
            <a:r>
              <a:rPr lang="en-US" sz="1400" dirty="0"/>
              <a:t> the terrorist entered Kibbutz Nachal Oz.</a:t>
            </a:r>
          </a:p>
          <a:p>
            <a:r>
              <a:rPr lang="en-US" sz="1400" dirty="0"/>
              <a:t>Our friends were in the safe room for 18 hours.</a:t>
            </a:r>
          </a:p>
          <a:p>
            <a:r>
              <a:rPr lang="en-US" sz="1400" dirty="0"/>
              <a:t>The member of the Kibbutz were evacuated late at night and till this day they can’t return to their homes.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71A46-07A2-1828-6DBD-475EA1235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3" y="230868"/>
            <a:ext cx="3286748" cy="62714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4E0DFE-8DA5-5C43-424D-38781A4DF031}"/>
                  </a:ext>
                </a:extLst>
              </p14:cNvPr>
              <p14:cNvContentPartPr/>
              <p14:nvPr/>
            </p14:nvContentPartPr>
            <p14:xfrm>
              <a:off x="2800534" y="2127582"/>
              <a:ext cx="643320" cy="284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4E0DFE-8DA5-5C43-424D-38781A4DF0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1534" y="2118571"/>
                <a:ext cx="660960" cy="301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00855D-33CB-C85C-21B3-037382A9B88E}"/>
                  </a:ext>
                </a:extLst>
              </p14:cNvPr>
              <p14:cNvContentPartPr/>
              <p14:nvPr/>
            </p14:nvContentPartPr>
            <p14:xfrm>
              <a:off x="1602289" y="4972994"/>
              <a:ext cx="450000" cy="31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00855D-33CB-C85C-21B3-037382A9B8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289" y="4964354"/>
                <a:ext cx="467640" cy="336240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10072A-BB95-89C5-4F95-B2F2628F3393}"/>
              </a:ext>
            </a:extLst>
          </p:cNvPr>
          <p:cNvCxnSpPr/>
          <p:nvPr/>
        </p:nvCxnSpPr>
        <p:spPr>
          <a:xfrm flipH="1">
            <a:off x="2052289" y="2460278"/>
            <a:ext cx="985520" cy="236268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wo women sitting in a field of red flowers&#10;&#10;Description automatically generated">
            <a:extLst>
              <a:ext uri="{FF2B5EF4-FFF2-40B4-BE49-F238E27FC236}">
                <a16:creationId xmlns:a16="http://schemas.microsoft.com/office/drawing/2014/main" id="{F1464B07-1A57-5C26-3959-966BE1152A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843" y="3429000"/>
            <a:ext cx="2978383" cy="2242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F3CE2-F6F8-33D9-DA1E-2D22644321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6239" y="776820"/>
            <a:ext cx="2820838" cy="211562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3" name="Picture 22" descr="A field of red flowers with Keukenhof in the background&#10;&#10;Description automatically generated">
            <a:extLst>
              <a:ext uri="{FF2B5EF4-FFF2-40B4-BE49-F238E27FC236}">
                <a16:creationId xmlns:a16="http://schemas.microsoft.com/office/drawing/2014/main" id="{418FEB66-4873-31C6-318C-1FC9F43CB9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782" y="3244102"/>
            <a:ext cx="4411903" cy="33089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0BCEA4-3230-D70D-E675-E445A67E9D51}"/>
              </a:ext>
            </a:extLst>
          </p:cNvPr>
          <p:cNvSpPr txBox="1"/>
          <p:nvPr/>
        </p:nvSpPr>
        <p:spPr>
          <a:xfrm>
            <a:off x="6335765" y="1833189"/>
            <a:ext cx="5435600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time of the year there used to </a:t>
            </a:r>
            <a:r>
              <a:rPr lang="en-US" sz="1400"/>
              <a:t>be a </a:t>
            </a:r>
            <a:r>
              <a:rPr lang="en-US" sz="1400" dirty="0"/>
              <a:t>festival called </a:t>
            </a:r>
            <a:r>
              <a:rPr lang="he-IL" sz="1400" dirty="0">
                <a:solidFill>
                  <a:srgbClr val="FF0000"/>
                </a:solidFill>
              </a:rPr>
              <a:t>"דרום אדום"</a:t>
            </a:r>
            <a:r>
              <a:rPr lang="en-US" sz="1400" dirty="0"/>
              <a:t>. This year, when the residence of this reagent are not back in their homes and 134 are still in Gaza, the festival was canceled – but the flowers still bloom..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2D309-AFEC-532A-A657-D7EEECDF337E}"/>
              </a:ext>
            </a:extLst>
          </p:cNvPr>
          <p:cNvSpPr txBox="1"/>
          <p:nvPr/>
        </p:nvSpPr>
        <p:spPr>
          <a:xfrm>
            <a:off x="4709296" y="6064453"/>
            <a:ext cx="817743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he-IL" sz="2400" dirty="0"/>
              <a:t>סוף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973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FDF3-F147-5EB4-207A-EE794A59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221" y="1402116"/>
            <a:ext cx="7341558" cy="279463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בשבת (4/2/2024) הגענו (באנו) לבית של חברים </a:t>
            </a:r>
            <a:r>
              <a:rPr lang="he-IL" sz="2000" b="1" dirty="0"/>
              <a:t>במושב מבקיעים </a:t>
            </a:r>
            <a:r>
              <a:rPr lang="he-IL" sz="2000" dirty="0"/>
              <a:t>בדרום. </a:t>
            </a:r>
            <a:br>
              <a:rPr lang="he-IL" sz="2000" dirty="0"/>
            </a:br>
            <a:r>
              <a:rPr lang="he-IL" sz="2000" dirty="0"/>
              <a:t>התוכנית שלנו היא להישאר (להיות) פה חודש בערך.</a:t>
            </a:r>
            <a:br>
              <a:rPr lang="he-IL" sz="2000" dirty="0"/>
            </a:br>
            <a:r>
              <a:rPr lang="he-IL" sz="2000" dirty="0"/>
              <a:t>בבוקר אנחנו רוצים להתנדב בחקלאות בקיבוצים ובמושבים באזור ואחרי הצהריים אני אעבוד (אלמד עברית </a:t>
            </a:r>
            <a:r>
              <a:rPr lang="he-IL" sz="2000" dirty="0">
                <a:sym typeface="Wingdings" panose="05000000000000000000" pitchFamily="2" charset="2"/>
              </a:rPr>
              <a:t>).</a:t>
            </a:r>
            <a:br>
              <a:rPr lang="he-IL" sz="2000" dirty="0"/>
            </a:br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9B0E0A-0113-7A8E-7A92-DE3B029B2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0524" y="4119879"/>
            <a:ext cx="970951" cy="97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0FC17-ECFC-D4C1-CDCD-B388911C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61" y="917446"/>
            <a:ext cx="3168813" cy="5023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A220F-F9DA-5ADE-79FD-31400A4DD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653" y="838067"/>
            <a:ext cx="7252073" cy="51818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553B75-E4E6-6526-15C5-2686B0AC8DA5}"/>
              </a:ext>
            </a:extLst>
          </p:cNvPr>
          <p:cNvGrpSpPr/>
          <p:nvPr/>
        </p:nvGrpSpPr>
        <p:grpSpPr>
          <a:xfrm>
            <a:off x="5468455" y="4905454"/>
            <a:ext cx="362160" cy="416160"/>
            <a:chOff x="5706673" y="4912353"/>
            <a:chExt cx="362160" cy="41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EAD1CE9-62E5-593A-5DE5-FE83AC385AFA}"/>
                    </a:ext>
                  </a:extLst>
                </p14:cNvPr>
                <p14:cNvContentPartPr/>
                <p14:nvPr/>
              </p14:nvContentPartPr>
              <p14:xfrm>
                <a:off x="5706673" y="4912353"/>
                <a:ext cx="362160" cy="214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EAD1CE9-62E5-593A-5DE5-FE83AC385AF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98033" y="4903353"/>
                  <a:ext cx="3798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1832B84-3801-2465-012B-B3837DF5D969}"/>
                    </a:ext>
                  </a:extLst>
                </p14:cNvPr>
                <p14:cNvContentPartPr/>
                <p14:nvPr/>
              </p14:nvContentPartPr>
              <p14:xfrm>
                <a:off x="5892793" y="5170113"/>
                <a:ext cx="74160" cy="158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1832B84-3801-2465-012B-B3837DF5D96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83793" y="5161473"/>
                  <a:ext cx="91800" cy="17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D0E29F-81BB-3A87-0E8D-C7A313C5C1C2}"/>
                  </a:ext>
                </a:extLst>
              </p14:cNvPr>
              <p14:cNvContentPartPr/>
              <p14:nvPr/>
            </p14:nvContentPartPr>
            <p14:xfrm>
              <a:off x="6078553" y="3019833"/>
              <a:ext cx="350280" cy="2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D0E29F-81BB-3A87-0E8D-C7A313C5C1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24553" y="2911833"/>
                <a:ext cx="4579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B91C18A-56A1-1BFC-7E1F-EF23CDD935CC}"/>
                  </a:ext>
                </a:extLst>
              </p14:cNvPr>
              <p14:cNvContentPartPr/>
              <p14:nvPr/>
            </p14:nvContentPartPr>
            <p14:xfrm>
              <a:off x="6180073" y="3960513"/>
              <a:ext cx="150120" cy="151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B91C18A-56A1-1BFC-7E1F-EF23CDD935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1073" y="3951513"/>
                <a:ext cx="1677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1D0BA55-44F0-2DD8-A600-72DF06268BAA}"/>
                  </a:ext>
                </a:extLst>
              </p14:cNvPr>
              <p14:cNvContentPartPr/>
              <p14:nvPr/>
            </p14:nvContentPartPr>
            <p14:xfrm>
              <a:off x="6225073" y="4174353"/>
              <a:ext cx="138600" cy="232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1D0BA55-44F0-2DD8-A600-72DF06268B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16433" y="4165353"/>
                <a:ext cx="156240" cy="25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EDB3BA89-1509-EB86-981C-8174BC55388E}"/>
              </a:ext>
            </a:extLst>
          </p:cNvPr>
          <p:cNvGrpSpPr/>
          <p:nvPr/>
        </p:nvGrpSpPr>
        <p:grpSpPr>
          <a:xfrm>
            <a:off x="9167347" y="2151481"/>
            <a:ext cx="316080" cy="604538"/>
            <a:chOff x="9391633" y="2207673"/>
            <a:chExt cx="316080" cy="52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AA89B0-2612-E744-CF7E-66481FC54F6B}"/>
                    </a:ext>
                  </a:extLst>
                </p14:cNvPr>
                <p14:cNvContentPartPr/>
                <p14:nvPr/>
              </p14:nvContentPartPr>
              <p14:xfrm>
                <a:off x="9391633" y="2207673"/>
                <a:ext cx="187560" cy="249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AA89B0-2612-E744-CF7E-66481FC54F6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382993" y="2198673"/>
                  <a:ext cx="2052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672CB2F-00AD-9551-05E6-B00713D75980}"/>
                    </a:ext>
                  </a:extLst>
                </p14:cNvPr>
                <p14:cNvContentPartPr/>
                <p14:nvPr/>
              </p14:nvContentPartPr>
              <p14:xfrm>
                <a:off x="9597193" y="2521233"/>
                <a:ext cx="106200" cy="113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672CB2F-00AD-9551-05E6-B00713D7598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88553" y="2512593"/>
                  <a:ext cx="1238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F32744D-1A5C-4DD2-28FF-A574A6170B79}"/>
                    </a:ext>
                  </a:extLst>
                </p14:cNvPr>
                <p14:cNvContentPartPr/>
                <p14:nvPr/>
              </p14:nvContentPartPr>
              <p14:xfrm>
                <a:off x="9707353" y="2539593"/>
                <a:ext cx="360" cy="19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F32744D-1A5C-4DD2-28FF-A574A6170B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98713" y="2530953"/>
                  <a:ext cx="18000" cy="20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0910EA8-018F-025A-AC4A-C3A17C1ADF2D}"/>
                  </a:ext>
                </a:extLst>
              </p14:cNvPr>
              <p14:cNvContentPartPr/>
              <p14:nvPr/>
            </p14:nvContentPartPr>
            <p14:xfrm>
              <a:off x="8036015" y="3136166"/>
              <a:ext cx="217440" cy="166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0910EA8-018F-025A-AC4A-C3A17C1ADF2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27015" y="3127147"/>
                <a:ext cx="235080" cy="184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ABC72D-3FC2-A742-622E-79A4D6F11BED}"/>
                  </a:ext>
                </a:extLst>
              </p14:cNvPr>
              <p14:cNvContentPartPr/>
              <p14:nvPr/>
            </p14:nvContentPartPr>
            <p14:xfrm>
              <a:off x="8036015" y="3485737"/>
              <a:ext cx="125280" cy="17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ABC72D-3FC2-A742-622E-79A4D6F11BE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27015" y="3476718"/>
                <a:ext cx="142920" cy="191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09AC4F2-3410-F764-563E-2CDEAA4DBD5E}"/>
                  </a:ext>
                </a:extLst>
              </p14:cNvPr>
              <p14:cNvContentPartPr/>
              <p14:nvPr/>
            </p14:nvContentPartPr>
            <p14:xfrm>
              <a:off x="5916505" y="3284497"/>
              <a:ext cx="391320" cy="20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09AC4F2-3410-F764-563E-2CDEAA4DBD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07865" y="3275497"/>
                <a:ext cx="4089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21374D-4798-1A53-6C24-CEC1D5DAF572}"/>
                  </a:ext>
                </a:extLst>
              </p14:cNvPr>
              <p14:cNvContentPartPr/>
              <p14:nvPr/>
            </p14:nvContentPartPr>
            <p14:xfrm>
              <a:off x="6364705" y="3364057"/>
              <a:ext cx="119880" cy="167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21374D-4798-1A53-6C24-CEC1D5DAF57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55705" y="3355417"/>
                <a:ext cx="13752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1850125-3FD2-7EE5-C9D3-56820DD12A13}"/>
                  </a:ext>
                </a:extLst>
              </p14:cNvPr>
              <p14:cNvContentPartPr/>
              <p14:nvPr/>
            </p14:nvContentPartPr>
            <p14:xfrm>
              <a:off x="5174219" y="4825894"/>
              <a:ext cx="262800" cy="287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1850125-3FD2-7EE5-C9D3-56820DD12A1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65219" y="4816894"/>
                <a:ext cx="280440" cy="30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97A072C-0F46-B81F-2457-A0A1F3AAFB42}"/>
              </a:ext>
            </a:extLst>
          </p:cNvPr>
          <p:cNvGrpSpPr/>
          <p:nvPr/>
        </p:nvGrpSpPr>
        <p:grpSpPr>
          <a:xfrm>
            <a:off x="4936373" y="4842217"/>
            <a:ext cx="166680" cy="185760"/>
            <a:chOff x="5244385" y="4906297"/>
            <a:chExt cx="166680" cy="18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E616C6C-EC34-203A-A89D-A2FBB6480B24}"/>
                    </a:ext>
                  </a:extLst>
                </p14:cNvPr>
                <p14:cNvContentPartPr/>
                <p14:nvPr/>
              </p14:nvContentPartPr>
              <p14:xfrm>
                <a:off x="5244385" y="4906297"/>
                <a:ext cx="166680" cy="185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E616C6C-EC34-203A-A89D-A2FBB6480B2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35745" y="4897297"/>
                  <a:ext cx="184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A70C3BA-A798-2BE4-F32C-AA0B272CB2CA}"/>
                    </a:ext>
                  </a:extLst>
                </p14:cNvPr>
                <p14:cNvContentPartPr/>
                <p14:nvPr/>
              </p14:nvContentPartPr>
              <p14:xfrm>
                <a:off x="5365345" y="4968577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A70C3BA-A798-2BE4-F32C-AA0B272CB2C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56345" y="49599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0EC4ADF-9790-298F-A443-25A801F071F0}"/>
              </a:ext>
            </a:extLst>
          </p:cNvPr>
          <p:cNvSpPr txBox="1"/>
          <p:nvPr/>
        </p:nvSpPr>
        <p:spPr>
          <a:xfrm>
            <a:off x="1977697" y="2151481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1050" dirty="0">
                <a:highlight>
                  <a:srgbClr val="FFFF00"/>
                </a:highlight>
              </a:rPr>
              <a:t>תל-אביב</a:t>
            </a:r>
            <a:endParaRPr lang="en-US" sz="105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041C1D-DFBB-0F53-41C2-9B2C8F0073E8}"/>
                  </a:ext>
                </a:extLst>
              </p14:cNvPr>
              <p14:cNvContentPartPr/>
              <p14:nvPr/>
            </p14:nvContentPartPr>
            <p14:xfrm>
              <a:off x="1638625" y="3881377"/>
              <a:ext cx="245520" cy="193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041C1D-DFBB-0F53-41C2-9B2C8F0073E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620985" y="3845737"/>
                <a:ext cx="281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5D59975-A8EA-98B3-569C-146B1769ED2F}"/>
                  </a:ext>
                </a:extLst>
              </p14:cNvPr>
              <p14:cNvContentPartPr/>
              <p14:nvPr/>
            </p14:nvContentPartPr>
            <p14:xfrm>
              <a:off x="1098209" y="3890377"/>
              <a:ext cx="783720" cy="113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5D59975-A8EA-98B3-569C-146B1769ED2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80209" y="3854377"/>
                <a:ext cx="819360" cy="12092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FA58C41C-5922-08C9-B0B8-6EF42223C208}"/>
              </a:ext>
            </a:extLst>
          </p:cNvPr>
          <p:cNvSpPr txBox="1"/>
          <p:nvPr/>
        </p:nvSpPr>
        <p:spPr>
          <a:xfrm>
            <a:off x="976821" y="4048346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Gaza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A112C2-AB6D-42D6-7F99-25175BBFBE38}"/>
              </a:ext>
            </a:extLst>
          </p:cNvPr>
          <p:cNvSpPr txBox="1"/>
          <p:nvPr/>
        </p:nvSpPr>
        <p:spPr>
          <a:xfrm>
            <a:off x="523847" y="3604224"/>
            <a:ext cx="1306769" cy="2616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100" dirty="0"/>
              <a:t>אנחנו פה כל החודש.</a:t>
            </a:r>
            <a:endParaRPr lang="en-US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33FBAD-2FFC-DCCD-AD8B-30B9B4D3F824}"/>
              </a:ext>
            </a:extLst>
          </p:cNvPr>
          <p:cNvSpPr txBox="1"/>
          <p:nvPr/>
        </p:nvSpPr>
        <p:spPr>
          <a:xfrm>
            <a:off x="4624936" y="2874556"/>
            <a:ext cx="1306769" cy="2616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100" dirty="0"/>
              <a:t>אנחנו פה כל החודש.</a:t>
            </a:r>
            <a:endParaRPr lang="en-US" sz="1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762280E-DF36-FA84-CCED-EC14062E4202}"/>
                  </a:ext>
                </a:extLst>
              </p14:cNvPr>
              <p14:cNvContentPartPr/>
              <p14:nvPr/>
            </p14:nvContentPartPr>
            <p14:xfrm>
              <a:off x="4864225" y="4044457"/>
              <a:ext cx="415800" cy="295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762280E-DF36-FA84-CCED-EC14062E420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55225" y="4035817"/>
                <a:ext cx="433440" cy="3128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864EF1-FB97-CD69-4853-35B529D9E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582833" y="180387"/>
            <a:ext cx="885622" cy="8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486059-3572-CD34-7FB6-4DD3F04B0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315638"/>
              </p:ext>
            </p:extLst>
          </p:nvPr>
        </p:nvGraphicFramePr>
        <p:xfrm>
          <a:off x="1960880" y="473748"/>
          <a:ext cx="9087167" cy="6089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2177">
                  <a:extLst>
                    <a:ext uri="{9D8B030D-6E8A-4147-A177-3AD203B41FA5}">
                      <a16:colId xmlns:a16="http://schemas.microsoft.com/office/drawing/2014/main" val="2392431639"/>
                    </a:ext>
                  </a:extLst>
                </a:gridCol>
                <a:gridCol w="1889111">
                  <a:extLst>
                    <a:ext uri="{9D8B030D-6E8A-4147-A177-3AD203B41FA5}">
                      <a16:colId xmlns:a16="http://schemas.microsoft.com/office/drawing/2014/main" val="770023028"/>
                    </a:ext>
                  </a:extLst>
                </a:gridCol>
                <a:gridCol w="1817449">
                  <a:extLst>
                    <a:ext uri="{9D8B030D-6E8A-4147-A177-3AD203B41FA5}">
                      <a16:colId xmlns:a16="http://schemas.microsoft.com/office/drawing/2014/main" val="1466393694"/>
                    </a:ext>
                  </a:extLst>
                </a:gridCol>
                <a:gridCol w="1118430">
                  <a:extLst>
                    <a:ext uri="{9D8B030D-6E8A-4147-A177-3AD203B41FA5}">
                      <a16:colId xmlns:a16="http://schemas.microsoft.com/office/drawing/2014/main" val="280490117"/>
                    </a:ext>
                  </a:extLst>
                </a:gridCol>
              </a:tblGrid>
              <a:tr h="52187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>
                          <a:solidFill>
                            <a:srgbClr val="0070C0"/>
                          </a:solidFill>
                        </a:rPr>
                        <a:t>מה עשינו</a:t>
                      </a:r>
                      <a:endParaRPr 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>
                          <a:solidFill>
                            <a:srgbClr val="0070C0"/>
                          </a:solidFill>
                        </a:rPr>
                        <a:t>איפה היינו</a:t>
                      </a:r>
                      <a:endParaRPr 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>
                          <a:solidFill>
                            <a:srgbClr val="0070C0"/>
                          </a:solidFill>
                        </a:rPr>
                        <a:t>תאריך</a:t>
                      </a:r>
                      <a:endParaRPr 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b="1" dirty="0">
                          <a:solidFill>
                            <a:srgbClr val="0070C0"/>
                          </a:solidFill>
                        </a:rPr>
                        <a:t>מספר</a:t>
                      </a:r>
                      <a:endParaRPr 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169793"/>
                  </a:ext>
                </a:extLst>
              </a:tr>
              <a:tr h="52187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קטפנו תפוזים עם עוד 4 מתנדבים.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מושב שוקדה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 יום ראשון 4/2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974729"/>
                  </a:ext>
                </a:extLst>
              </a:tr>
              <a:tr h="640575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שקיעה במושב מבקיעים.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מושב מבקיעים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יום שלישי 6/2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9007915"/>
                  </a:ext>
                </a:extLst>
              </a:tr>
              <a:tr h="61317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קטפנו אשכוליות עם עוד 30 מתנדבים.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קיבוץ ניר-עם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יום חמישי 8/2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3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6337351"/>
                  </a:ext>
                </a:extLst>
              </a:tr>
              <a:tr h="64544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עבדנו בכרם.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כרם עדולם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יום שישי 9/2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4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267547"/>
                  </a:ext>
                </a:extLst>
              </a:tr>
              <a:tr h="656201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טיילנו ביער.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יער המלאכים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שבת 10/2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5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007299"/>
                  </a:ext>
                </a:extLst>
              </a:tr>
              <a:tr h="656201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קטפנו תפוזים.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קיבוץ יד-</a:t>
                      </a:r>
                      <a:r>
                        <a:rPr lang="he-IL" sz="1800" dirty="0" err="1"/>
                        <a:t>מורדכי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יום ראשון 11/2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6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784741"/>
                  </a:ext>
                </a:extLst>
              </a:tr>
              <a:tr h="64544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קטפנו אבוקדו.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קיבוץ בארי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יום רביעי  14/2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7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8632476"/>
                  </a:ext>
                </a:extLst>
              </a:tr>
              <a:tr h="666958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קטפנו אשכוליות.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מושב זמרת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יום שישי 16/2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8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635110"/>
                  </a:ext>
                </a:extLst>
              </a:tr>
              <a:tr h="52187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עזרנו לחברים לנקות את הבית וטיילנו באזור.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קיבוץ נחל עוז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שבת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/>
                        <a:t>9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835438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00D6477-EA6A-1FC9-173C-E140F1EA2EBC}"/>
              </a:ext>
            </a:extLst>
          </p:cNvPr>
          <p:cNvSpPr txBox="1"/>
          <p:nvPr/>
        </p:nvSpPr>
        <p:spPr>
          <a:xfrm rot="20119575">
            <a:off x="667684" y="1366042"/>
            <a:ext cx="20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Activities by dates: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B59EB0-E5EE-EF5D-C385-41AFFA75F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57" y="3022600"/>
            <a:ext cx="65532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935335-A01E-1567-D496-49855086ED6E}"/>
              </a:ext>
            </a:extLst>
          </p:cNvPr>
          <p:cNvSpPr txBox="1"/>
          <p:nvPr/>
        </p:nvSpPr>
        <p:spPr>
          <a:xfrm>
            <a:off x="4015144" y="612152"/>
            <a:ext cx="408438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>
                <a:highlight>
                  <a:srgbClr val="00FF00"/>
                </a:highlight>
              </a:rPr>
              <a:t>1. מושב שוקדה –קוטפים תפוזים.</a:t>
            </a:r>
            <a:endParaRPr lang="en-US" sz="2400" dirty="0">
              <a:highlight>
                <a:srgbClr val="00FF00"/>
              </a:highlight>
            </a:endParaRPr>
          </a:p>
        </p:txBody>
      </p:sp>
      <p:pic>
        <p:nvPicPr>
          <p:cNvPr id="6" name="Picture 5" descr="A person standing next to a crate of oranges&#10;&#10;Description automatically generated">
            <a:extLst>
              <a:ext uri="{FF2B5EF4-FFF2-40B4-BE49-F238E27FC236}">
                <a16:creationId xmlns:a16="http://schemas.microsoft.com/office/drawing/2014/main" id="{2B7FB19F-67D2-5DF8-1E60-73E7BBAD3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97" y="465871"/>
            <a:ext cx="2470150" cy="3293533"/>
          </a:xfrm>
          <a:prstGeom prst="rect">
            <a:avLst/>
          </a:prstGeom>
        </p:spPr>
      </p:pic>
      <p:pic>
        <p:nvPicPr>
          <p:cNvPr id="8" name="Picture 7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46DB5DF1-2A1D-2B92-B6EC-0F93B17C1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9" y="4173307"/>
            <a:ext cx="3088640" cy="2316480"/>
          </a:xfrm>
          <a:prstGeom prst="rect">
            <a:avLst/>
          </a:prstGeom>
        </p:spPr>
      </p:pic>
      <p:pic>
        <p:nvPicPr>
          <p:cNvPr id="10" name="Picture 9" descr="A road with a field and cows in the distance&#10;&#10;Description automatically generated">
            <a:extLst>
              <a:ext uri="{FF2B5EF4-FFF2-40B4-BE49-F238E27FC236}">
                <a16:creationId xmlns:a16="http://schemas.microsoft.com/office/drawing/2014/main" id="{6CC3253F-FF4C-5ECE-BC2A-736FE501A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21" y="4280633"/>
            <a:ext cx="3088640" cy="2316480"/>
          </a:xfrm>
          <a:prstGeom prst="rect">
            <a:avLst/>
          </a:prstGeom>
        </p:spPr>
      </p:pic>
      <p:pic>
        <p:nvPicPr>
          <p:cNvPr id="14" name="Picture 13" descr="A person sitting on a crate of oranges&#10;&#10;Description automatically generated">
            <a:extLst>
              <a:ext uri="{FF2B5EF4-FFF2-40B4-BE49-F238E27FC236}">
                <a16:creationId xmlns:a16="http://schemas.microsoft.com/office/drawing/2014/main" id="{7F2E134D-3601-2C87-8B7C-E8D349320F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924" y="534328"/>
            <a:ext cx="2470150" cy="32798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BD1662-B924-0CF5-8A45-E4FF9EE17E0D}"/>
              </a:ext>
            </a:extLst>
          </p:cNvPr>
          <p:cNvSpPr txBox="1"/>
          <p:nvPr/>
        </p:nvSpPr>
        <p:spPr>
          <a:xfrm>
            <a:off x="4385224" y="5340962"/>
            <a:ext cx="3692036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600" dirty="0"/>
              <a:t>הנוף של השדות באזור.</a:t>
            </a:r>
          </a:p>
          <a:p>
            <a:pPr algn="r" rtl="1"/>
            <a:r>
              <a:rPr lang="he-IL" sz="1600" dirty="0"/>
              <a:t>בצד ימין – מכינים (את השדות) לעונה הבאה.</a:t>
            </a:r>
          </a:p>
          <a:p>
            <a:pPr algn="r" rtl="1"/>
            <a:r>
              <a:rPr lang="he-IL" sz="1600" dirty="0"/>
              <a:t>בצד שמאל – שדה של חיטה.</a:t>
            </a:r>
            <a:endParaRPr lang="en-US" sz="16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4A77E1-F16D-E7DD-78D2-775102B49AA3}"/>
              </a:ext>
            </a:extLst>
          </p:cNvPr>
          <p:cNvCxnSpPr>
            <a:cxnSpLocks/>
          </p:cNvCxnSpPr>
          <p:nvPr/>
        </p:nvCxnSpPr>
        <p:spPr>
          <a:xfrm>
            <a:off x="7425867" y="5871855"/>
            <a:ext cx="5532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E9A61C-87DE-F7DF-E28C-E22A58E1E367}"/>
              </a:ext>
            </a:extLst>
          </p:cNvPr>
          <p:cNvCxnSpPr/>
          <p:nvPr/>
        </p:nvCxnSpPr>
        <p:spPr>
          <a:xfrm flipH="1">
            <a:off x="5029598" y="6015014"/>
            <a:ext cx="5648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5DB063-EF61-8A24-3B7E-338FDC9AA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5293" y="2461785"/>
            <a:ext cx="724055" cy="724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12F21-8411-0902-2EA5-9A685D6CF8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130" y="1255826"/>
            <a:ext cx="2870723" cy="37542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C2E9DF2-B732-0EFA-905C-2EA36DB99B4C}"/>
                  </a:ext>
                </a:extLst>
              </p14:cNvPr>
              <p14:cNvContentPartPr/>
              <p14:nvPr/>
            </p14:nvContentPartPr>
            <p14:xfrm>
              <a:off x="6450307" y="4459097"/>
              <a:ext cx="370080" cy="183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C2E9DF2-B732-0EFA-905C-2EA36DB99B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1307" y="4450097"/>
                <a:ext cx="3877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A060840-08A5-076B-CC04-71731C203636}"/>
                  </a:ext>
                </a:extLst>
              </p14:cNvPr>
              <p14:cNvContentPartPr/>
              <p14:nvPr/>
            </p14:nvContentPartPr>
            <p14:xfrm>
              <a:off x="7167612" y="1737258"/>
              <a:ext cx="270360" cy="15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A060840-08A5-076B-CC04-71731C2036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58612" y="1728038"/>
                <a:ext cx="288000" cy="3319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E3E84C-3857-01E4-9588-B5B6720327D3}"/>
              </a:ext>
            </a:extLst>
          </p:cNvPr>
          <p:cNvCxnSpPr>
            <a:cxnSpLocks/>
          </p:cNvCxnSpPr>
          <p:nvPr/>
        </p:nvCxnSpPr>
        <p:spPr>
          <a:xfrm flipH="1">
            <a:off x="6635347" y="1855098"/>
            <a:ext cx="654527" cy="24474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a palm tree&#10;&#10;Description automatically generated">
            <a:extLst>
              <a:ext uri="{FF2B5EF4-FFF2-40B4-BE49-F238E27FC236}">
                <a16:creationId xmlns:a16="http://schemas.microsoft.com/office/drawing/2014/main" id="{F2098389-E32C-7C6E-C28F-6AC2856BC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778" y="3340305"/>
            <a:ext cx="4283235" cy="3212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791709-4DE5-6AB2-C107-F6394E68655F}"/>
              </a:ext>
            </a:extLst>
          </p:cNvPr>
          <p:cNvSpPr txBox="1"/>
          <p:nvPr/>
        </p:nvSpPr>
        <p:spPr>
          <a:xfrm>
            <a:off x="6502400" y="305269"/>
            <a:ext cx="487873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2. מושב מבקיעים - שקיעה </a:t>
            </a:r>
            <a:r>
              <a:rPr lang="he-IL" dirty="0"/>
              <a:t>(צילמתי מהכניסה לבית).</a:t>
            </a:r>
          </a:p>
          <a:p>
            <a:pPr algn="r" rtl="1"/>
            <a:r>
              <a:rPr lang="he-IL" dirty="0"/>
              <a:t>יש הרבה עצי דקל באזור.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2418-DD68-E7E6-DFC4-B6838DB6F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50" y="784272"/>
            <a:ext cx="3555003" cy="5635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43BAE-58E1-38E2-9631-2DDDC39BB7E0}"/>
              </a:ext>
            </a:extLst>
          </p:cNvPr>
          <p:cNvSpPr txBox="1"/>
          <p:nvPr/>
        </p:nvSpPr>
        <p:spPr>
          <a:xfrm>
            <a:off x="1819411" y="2133469"/>
            <a:ext cx="697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1200" dirty="0">
                <a:highlight>
                  <a:srgbClr val="FFFF00"/>
                </a:highlight>
              </a:rPr>
              <a:t>תל-אביב</a:t>
            </a:r>
            <a:endParaRPr lang="en-US" sz="12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A456DE-8F8E-8F7D-10BF-D865B489A876}"/>
                  </a:ext>
                </a:extLst>
              </p14:cNvPr>
              <p14:cNvContentPartPr/>
              <p14:nvPr/>
            </p14:nvContentPartPr>
            <p14:xfrm>
              <a:off x="1638625" y="3881377"/>
              <a:ext cx="245520" cy="19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A456DE-8F8E-8F7D-10BF-D865B489A8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0625" y="3845377"/>
                <a:ext cx="281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04675DA-57BF-24F0-4839-AE6BA1FDB657}"/>
                  </a:ext>
                </a:extLst>
              </p14:cNvPr>
              <p14:cNvContentPartPr/>
              <p14:nvPr/>
            </p14:nvContentPartPr>
            <p14:xfrm>
              <a:off x="1098209" y="3890377"/>
              <a:ext cx="783720" cy="1137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04675DA-57BF-24F0-4839-AE6BA1FDB6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0209" y="3854377"/>
                <a:ext cx="819360" cy="1209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90F9594-2FED-BDB9-AEE8-F1B1EDC2D53A}"/>
              </a:ext>
            </a:extLst>
          </p:cNvPr>
          <p:cNvSpPr txBox="1"/>
          <p:nvPr/>
        </p:nvSpPr>
        <p:spPr>
          <a:xfrm>
            <a:off x="976821" y="4048346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Gaza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7B1C5-DB24-68B1-0C19-80FEA2F11514}"/>
              </a:ext>
            </a:extLst>
          </p:cNvPr>
          <p:cNvSpPr txBox="1"/>
          <p:nvPr/>
        </p:nvSpPr>
        <p:spPr>
          <a:xfrm>
            <a:off x="1819411" y="3839042"/>
            <a:ext cx="1899880" cy="2616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 rtl="1"/>
            <a:r>
              <a:rPr lang="he-IL" sz="1100" dirty="0">
                <a:highlight>
                  <a:srgbClr val="00FF00"/>
                </a:highlight>
              </a:rPr>
              <a:t>מבקיעים - אנחנו פה כל החודש.</a:t>
            </a:r>
            <a:endParaRPr lang="en-US" sz="1100" dirty="0">
              <a:highlight>
                <a:srgbClr val="00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1AB44-11D1-EB40-702B-2D507FC20F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94" y="1092141"/>
            <a:ext cx="4244145" cy="291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6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DD254C9-628C-F137-0E4D-2153C59BB1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72" y="4181165"/>
            <a:ext cx="5277945" cy="2569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91357-02EB-A403-F1BA-B81247F634C1}"/>
              </a:ext>
            </a:extLst>
          </p:cNvPr>
          <p:cNvSpPr txBox="1"/>
          <p:nvPr/>
        </p:nvSpPr>
        <p:spPr>
          <a:xfrm>
            <a:off x="227822" y="2596840"/>
            <a:ext cx="6505773" cy="13519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1400" dirty="0"/>
              <a:t>כשהגענו ב-9:00 בבוקר כבר היו מתנדבים שהגיעו עם המכוניות שלהם והיו גם מתנדבים שהגיעו עם הסעה (</a:t>
            </a:r>
            <a:r>
              <a:rPr lang="en-US" sz="1400" dirty="0"/>
              <a:t>transportation</a:t>
            </a:r>
            <a:r>
              <a:rPr lang="he-IL" sz="1400" dirty="0"/>
              <a:t>) מתל-אביב.</a:t>
            </a:r>
          </a:p>
          <a:p>
            <a:pPr algn="r" rtl="1">
              <a:lnSpc>
                <a:spcPct val="150000"/>
              </a:lnSpc>
            </a:pPr>
            <a:r>
              <a:rPr lang="he-IL" sz="1400" dirty="0"/>
              <a:t>פגשנו מתנדב מקנדה, זוג מארה"ב, אישה מאנגליה, משפחות שבאו עם הילדים ואמרו שזה לא פחות חשוב מיום לימודים, מתנדבים דתיים וחילוניים - מהרבה מקומות בארץ.</a:t>
            </a:r>
            <a:endParaRPr lang="en-US" sz="1400" dirty="0"/>
          </a:p>
        </p:txBody>
      </p:sp>
      <p:pic>
        <p:nvPicPr>
          <p:cNvPr id="12" name="Picture 11" descr="A row of cars parked on a dirt road&#10;&#10;Description automatically generated">
            <a:extLst>
              <a:ext uri="{FF2B5EF4-FFF2-40B4-BE49-F238E27FC236}">
                <a16:creationId xmlns:a16="http://schemas.microsoft.com/office/drawing/2014/main" id="{EE9E323D-33F4-F734-2739-83BAD93867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857" y="202991"/>
            <a:ext cx="4669046" cy="2145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B8952-4750-42F8-060A-39F6F1902B53}"/>
              </a:ext>
            </a:extLst>
          </p:cNvPr>
          <p:cNvSpPr txBox="1"/>
          <p:nvPr/>
        </p:nvSpPr>
        <p:spPr>
          <a:xfrm>
            <a:off x="4643119" y="405270"/>
            <a:ext cx="34346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3. קיבוץ ניר-עם -  קוטפים אשכוליות.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13" name="Picture 12" descr="A tractor pulling a trailer&#10;&#10;Description automatically generated">
            <a:extLst>
              <a:ext uri="{FF2B5EF4-FFF2-40B4-BE49-F238E27FC236}">
                <a16:creationId xmlns:a16="http://schemas.microsoft.com/office/drawing/2014/main" id="{4454D720-DA8B-298F-36D8-1DF0489DA1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5298" y="4848378"/>
            <a:ext cx="3738880" cy="18491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8DC66A-5666-EFBA-BA76-4B58E9044BC4}"/>
              </a:ext>
            </a:extLst>
          </p:cNvPr>
          <p:cNvSpPr txBox="1"/>
          <p:nvPr/>
        </p:nvSpPr>
        <p:spPr>
          <a:xfrm>
            <a:off x="639846" y="4389757"/>
            <a:ext cx="38184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rgbClr val="C00000"/>
                </a:solidFill>
              </a:rPr>
              <a:t>המתנדבים בהפסקת-קפה וארוחת בוקר.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 descr="A group of people standing next to a large container of oranges&#10;&#10;Description automatically generated">
            <a:extLst>
              <a:ext uri="{FF2B5EF4-FFF2-40B4-BE49-F238E27FC236}">
                <a16:creationId xmlns:a16="http://schemas.microsoft.com/office/drawing/2014/main" id="{1270DA41-BE39-DC4D-D7F6-FFC00A84E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5298" y="352361"/>
            <a:ext cx="3738880" cy="43640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ADF811-6982-813B-8E38-39CA13293280}"/>
              </a:ext>
            </a:extLst>
          </p:cNvPr>
          <p:cNvSpPr txBox="1"/>
          <p:nvPr/>
        </p:nvSpPr>
        <p:spPr>
          <a:xfrm>
            <a:off x="7267291" y="156239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FFFF00"/>
                </a:highlight>
              </a:rPr>
              <a:t>מקנדה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A09201-212E-8635-09E9-FFE1424F00E6}"/>
              </a:ext>
            </a:extLst>
          </p:cNvPr>
          <p:cNvSpPr txBox="1"/>
          <p:nvPr/>
        </p:nvSpPr>
        <p:spPr>
          <a:xfrm>
            <a:off x="7148327" y="2642983"/>
            <a:ext cx="93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FFFF00"/>
                </a:highlight>
              </a:rPr>
              <a:t>מאנגליה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3FB61-3591-FD99-B731-6FF8208F10C9}"/>
              </a:ext>
            </a:extLst>
          </p:cNvPr>
          <p:cNvSpPr txBox="1"/>
          <p:nvPr/>
        </p:nvSpPr>
        <p:spPr>
          <a:xfrm>
            <a:off x="7190401" y="2081192"/>
            <a:ext cx="89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FFFF00"/>
                </a:highlight>
              </a:rPr>
              <a:t>מישראל</a:t>
            </a:r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88DA81-108F-775A-E52C-C5D35C590229}"/>
              </a:ext>
            </a:extLst>
          </p:cNvPr>
          <p:cNvCxnSpPr>
            <a:cxnSpLocks/>
          </p:cNvCxnSpPr>
          <p:nvPr/>
        </p:nvCxnSpPr>
        <p:spPr>
          <a:xfrm flipV="1">
            <a:off x="8056290" y="1597604"/>
            <a:ext cx="1173263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BC2ADD-ED6D-6651-FD2C-865CDA8216F9}"/>
              </a:ext>
            </a:extLst>
          </p:cNvPr>
          <p:cNvCxnSpPr>
            <a:cxnSpLocks/>
          </p:cNvCxnSpPr>
          <p:nvPr/>
        </p:nvCxnSpPr>
        <p:spPr>
          <a:xfrm flipV="1">
            <a:off x="8114847" y="1914233"/>
            <a:ext cx="2302702" cy="8529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F52BD6-F340-FF17-F0DB-3FDD61540513}"/>
              </a:ext>
            </a:extLst>
          </p:cNvPr>
          <p:cNvCxnSpPr>
            <a:cxnSpLocks/>
          </p:cNvCxnSpPr>
          <p:nvPr/>
        </p:nvCxnSpPr>
        <p:spPr>
          <a:xfrm flipV="1">
            <a:off x="8077802" y="1680885"/>
            <a:ext cx="1772703" cy="5980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0CCF91-7065-3F04-D8B8-CB783469A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0251" y="1576127"/>
            <a:ext cx="826087" cy="826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57C43-BAC1-5CCB-4817-8D6620E232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53" b="15370"/>
          <a:stretch/>
        </p:blipFill>
        <p:spPr>
          <a:xfrm>
            <a:off x="5558384" y="4190416"/>
            <a:ext cx="2543522" cy="2519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574C70F-E8D6-6AAC-29A5-79DE9F41BBB1}"/>
                  </a:ext>
                </a:extLst>
              </p14:cNvPr>
              <p14:cNvContentPartPr/>
              <p14:nvPr/>
            </p14:nvContentPartPr>
            <p14:xfrm>
              <a:off x="7719841" y="5969802"/>
              <a:ext cx="98640" cy="140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574C70F-E8D6-6AAC-29A5-79DE9F41BB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10841" y="5960779"/>
                <a:ext cx="116280" cy="1580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880F76-9E85-7E54-46E7-649A4A2E94A7}"/>
                  </a:ext>
                </a:extLst>
              </p14:cNvPr>
              <p14:cNvContentPartPr/>
              <p14:nvPr/>
            </p14:nvContentPartPr>
            <p14:xfrm>
              <a:off x="7638601" y="4489057"/>
              <a:ext cx="24084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880F76-9E85-7E54-46E7-649A4A2E94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29601" y="4480057"/>
                <a:ext cx="25848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E7E18B-9AC3-C393-14AA-FCD7DC1BECBD}"/>
              </a:ext>
            </a:extLst>
          </p:cNvPr>
          <p:cNvCxnSpPr>
            <a:cxnSpLocks/>
          </p:cNvCxnSpPr>
          <p:nvPr/>
        </p:nvCxnSpPr>
        <p:spPr>
          <a:xfrm>
            <a:off x="7759021" y="4556049"/>
            <a:ext cx="0" cy="1310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2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FCF4B-0F7D-AC0F-D6EB-ACC3125C6AA4}"/>
              </a:ext>
            </a:extLst>
          </p:cNvPr>
          <p:cNvSpPr txBox="1"/>
          <p:nvPr/>
        </p:nvSpPr>
        <p:spPr>
          <a:xfrm>
            <a:off x="8311885" y="345057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4. כרם בעמק האלה (</a:t>
            </a:r>
            <a:r>
              <a:rPr lang="en-US" dirty="0">
                <a:highlight>
                  <a:srgbClr val="00FF00"/>
                </a:highlight>
              </a:rPr>
              <a:t>Ella Valley</a:t>
            </a:r>
            <a:r>
              <a:rPr lang="he-IL" dirty="0">
                <a:highlight>
                  <a:srgbClr val="00FF00"/>
                </a:highlight>
              </a:rPr>
              <a:t>) 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6" name="Picture 5" descr="A field of vines with trees in the background&#10;&#10;Description automatically generated">
            <a:extLst>
              <a:ext uri="{FF2B5EF4-FFF2-40B4-BE49-F238E27FC236}">
                <a16:creationId xmlns:a16="http://schemas.microsoft.com/office/drawing/2014/main" id="{B3577ABD-7D54-C01A-6012-AABBF5A4C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769" y="1061048"/>
            <a:ext cx="2996242" cy="2247182"/>
          </a:xfrm>
          <a:prstGeom prst="rect">
            <a:avLst/>
          </a:prstGeom>
        </p:spPr>
      </p:pic>
      <p:pic>
        <p:nvPicPr>
          <p:cNvPr id="8" name="Picture 7" descr="People standing in a vineyard&#10;&#10;Description automatically generated">
            <a:extLst>
              <a:ext uri="{FF2B5EF4-FFF2-40B4-BE49-F238E27FC236}">
                <a16:creationId xmlns:a16="http://schemas.microsoft.com/office/drawing/2014/main" id="{4F4E7793-839A-4EA2-8DF7-900B870386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609" y="3654889"/>
            <a:ext cx="3926397" cy="2944797"/>
          </a:xfrm>
          <a:prstGeom prst="rect">
            <a:avLst/>
          </a:prstGeom>
        </p:spPr>
      </p:pic>
      <p:pic>
        <p:nvPicPr>
          <p:cNvPr id="9" name="Picture 8" descr="A group of people sitting in chairs on a hill&#10;&#10;Description automatically generated">
            <a:extLst>
              <a:ext uri="{FF2B5EF4-FFF2-40B4-BE49-F238E27FC236}">
                <a16:creationId xmlns:a16="http://schemas.microsoft.com/office/drawing/2014/main" id="{DAF8E8F2-4C7E-CDC1-DF76-E6AFCCEA2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" y="4009365"/>
            <a:ext cx="3496575" cy="2622431"/>
          </a:xfrm>
          <a:prstGeom prst="rect">
            <a:avLst/>
          </a:prstGeom>
        </p:spPr>
      </p:pic>
      <p:pic>
        <p:nvPicPr>
          <p:cNvPr id="10" name="Picture 9" descr="A plate of food and a bottle of wine on a table&#10;&#10;Description automatically generated">
            <a:extLst>
              <a:ext uri="{FF2B5EF4-FFF2-40B4-BE49-F238E27FC236}">
                <a16:creationId xmlns:a16="http://schemas.microsoft.com/office/drawing/2014/main" id="{58022FC1-0868-AA70-55D5-4609BDE43B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47" y="245373"/>
            <a:ext cx="2117426" cy="2823235"/>
          </a:xfrm>
          <a:prstGeom prst="rect">
            <a:avLst/>
          </a:prstGeom>
        </p:spPr>
      </p:pic>
      <p:pic>
        <p:nvPicPr>
          <p:cNvPr id="11" name="Picture 10" descr="A group of people standing next to a table&#10;&#10;Description automatically generated">
            <a:extLst>
              <a:ext uri="{FF2B5EF4-FFF2-40B4-BE49-F238E27FC236}">
                <a16:creationId xmlns:a16="http://schemas.microsoft.com/office/drawing/2014/main" id="{BF8B2477-0E87-1649-182A-66842FCB78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143" y="4009365"/>
            <a:ext cx="3496574" cy="2622431"/>
          </a:xfrm>
          <a:prstGeom prst="rect">
            <a:avLst/>
          </a:prstGeom>
        </p:spPr>
      </p:pic>
      <p:pic>
        <p:nvPicPr>
          <p:cNvPr id="12" name="Picture 11" descr="A landscape with trees and bushes&#10;&#10;Description automatically generated">
            <a:extLst>
              <a:ext uri="{FF2B5EF4-FFF2-40B4-BE49-F238E27FC236}">
                <a16:creationId xmlns:a16="http://schemas.microsoft.com/office/drawing/2014/main" id="{346BC0EB-0024-6A00-C583-1F14A2629D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045" y="235788"/>
            <a:ext cx="3789872" cy="28424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71E76-F2E2-AD48-0F25-EDB77114292F}"/>
              </a:ext>
            </a:extLst>
          </p:cNvPr>
          <p:cNvSpPr txBox="1"/>
          <p:nvPr/>
        </p:nvSpPr>
        <p:spPr>
          <a:xfrm>
            <a:off x="482000" y="3275546"/>
            <a:ext cx="730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1600" dirty="0"/>
              <a:t>אחרי שגזמנו (</a:t>
            </a:r>
            <a:r>
              <a:rPr lang="en-US" sz="1600" dirty="0"/>
              <a:t>pruned</a:t>
            </a:r>
            <a:r>
              <a:rPr lang="he-IL" sz="1600" dirty="0"/>
              <a:t>) בכרם, בעלי-הכרם הזמינו את כל המתנדבים ליקב (</a:t>
            </a:r>
            <a:r>
              <a:rPr lang="en-US" sz="1600" dirty="0"/>
              <a:t>winery</a:t>
            </a:r>
            <a:r>
              <a:rPr lang="he-IL" sz="1600" dirty="0"/>
              <a:t>) שלהם.</a:t>
            </a:r>
          </a:p>
          <a:p>
            <a:pPr algn="r" rtl="1"/>
            <a:r>
              <a:rPr lang="he-IL" sz="1600" dirty="0"/>
              <a:t>שתינו מהיין הטעים שלהם וגם קיבלנו אוכל (גבינות) מצוין. 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54B27-016B-2018-1F15-4D301BC8E67F}"/>
              </a:ext>
            </a:extLst>
          </p:cNvPr>
          <p:cNvSpPr txBox="1"/>
          <p:nvPr/>
        </p:nvSpPr>
        <p:spPr>
          <a:xfrm>
            <a:off x="1240768" y="6354797"/>
            <a:ext cx="4009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https://www.facebook.com/adulam.winery/?locale=he_IL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E62931-1EC9-B83E-2514-48A496F28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3753" y="688660"/>
            <a:ext cx="687206" cy="68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426AA-7D7D-4777-4029-BAC425CF4C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649561" y="256228"/>
            <a:ext cx="1555563" cy="29447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6882B7-59C2-92DE-8DE2-8391CEA66381}"/>
                  </a:ext>
                </a:extLst>
              </p14:cNvPr>
              <p14:cNvContentPartPr/>
              <p14:nvPr/>
            </p14:nvContentPartPr>
            <p14:xfrm>
              <a:off x="7623985" y="1484137"/>
              <a:ext cx="201960" cy="216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6882B7-59C2-92DE-8DE2-8391CEA663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15345" y="1475497"/>
                <a:ext cx="219600" cy="2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18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0531A-27FC-6940-DB73-063169B81026}"/>
              </a:ext>
            </a:extLst>
          </p:cNvPr>
          <p:cNvSpPr txBox="1"/>
          <p:nvPr/>
        </p:nvSpPr>
        <p:spPr>
          <a:xfrm>
            <a:off x="8996608" y="29329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highlight>
                  <a:srgbClr val="00FF00"/>
                </a:highlight>
              </a:rPr>
              <a:t>5. שבת - טיול ביער המלאכים.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4" name="Picture 3" descr="A group of cars parked on a dirt road&#10;&#10;Description automatically generated">
            <a:extLst>
              <a:ext uri="{FF2B5EF4-FFF2-40B4-BE49-F238E27FC236}">
                <a16:creationId xmlns:a16="http://schemas.microsoft.com/office/drawing/2014/main" id="{CE46390A-BBAA-349A-8E0F-C1ACB6A39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72" y="310551"/>
            <a:ext cx="5135592" cy="2518913"/>
          </a:xfrm>
          <a:prstGeom prst="rect">
            <a:avLst/>
          </a:prstGeom>
        </p:spPr>
      </p:pic>
      <p:pic>
        <p:nvPicPr>
          <p:cNvPr id="6" name="Picture 5" descr="Two men standing in a forest&#10;&#10;Description automatically generated">
            <a:extLst>
              <a:ext uri="{FF2B5EF4-FFF2-40B4-BE49-F238E27FC236}">
                <a16:creationId xmlns:a16="http://schemas.microsoft.com/office/drawing/2014/main" id="{DE04FDCE-2D10-C5A1-6A7E-C9830A72E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540" y="310551"/>
            <a:ext cx="3307262" cy="2518913"/>
          </a:xfrm>
          <a:prstGeom prst="rect">
            <a:avLst/>
          </a:prstGeom>
        </p:spPr>
      </p:pic>
      <p:pic>
        <p:nvPicPr>
          <p:cNvPr id="8" name="Picture 7" descr="A field of flowers and rocks&#10;&#10;Description automatically generated">
            <a:extLst>
              <a:ext uri="{FF2B5EF4-FFF2-40B4-BE49-F238E27FC236}">
                <a16:creationId xmlns:a16="http://schemas.microsoft.com/office/drawing/2014/main" id="{28DC5D71-B134-FC66-4EDC-1ABEF6A2A4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06" y="3091810"/>
            <a:ext cx="3678786" cy="2759090"/>
          </a:xfrm>
          <a:prstGeom prst="rect">
            <a:avLst/>
          </a:prstGeom>
        </p:spPr>
      </p:pic>
      <p:pic>
        <p:nvPicPr>
          <p:cNvPr id="10" name="Picture 9" descr="A group of white flowers&#10;&#10;Description automatically generated">
            <a:extLst>
              <a:ext uri="{FF2B5EF4-FFF2-40B4-BE49-F238E27FC236}">
                <a16:creationId xmlns:a16="http://schemas.microsoft.com/office/drawing/2014/main" id="{6DC827F3-87BC-6939-D66E-170A3429CB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885" y="970748"/>
            <a:ext cx="2477938" cy="3303917"/>
          </a:xfrm>
          <a:prstGeom prst="rect">
            <a:avLst/>
          </a:prstGeom>
        </p:spPr>
      </p:pic>
      <p:pic>
        <p:nvPicPr>
          <p:cNvPr id="12" name="Picture 11" descr="A group of people in a grassy area&#10;&#10;Description automatically generated">
            <a:extLst>
              <a:ext uri="{FF2B5EF4-FFF2-40B4-BE49-F238E27FC236}">
                <a16:creationId xmlns:a16="http://schemas.microsoft.com/office/drawing/2014/main" id="{DF1AF28E-91F0-6A5D-1D9F-BAE4156F8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958" y="3252916"/>
            <a:ext cx="2824286" cy="2268747"/>
          </a:xfrm>
          <a:prstGeom prst="rect">
            <a:avLst/>
          </a:prstGeom>
        </p:spPr>
      </p:pic>
      <p:pic>
        <p:nvPicPr>
          <p:cNvPr id="14" name="Picture 13" descr="A group of red flowers&#10;&#10;Description automatically generated">
            <a:extLst>
              <a:ext uri="{FF2B5EF4-FFF2-40B4-BE49-F238E27FC236}">
                <a16:creationId xmlns:a16="http://schemas.microsoft.com/office/drawing/2014/main" id="{3C11DE14-2B55-603A-C6A4-83C82B7617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575" y="4530704"/>
            <a:ext cx="2642558" cy="1981918"/>
          </a:xfrm>
          <a:prstGeom prst="rect">
            <a:avLst/>
          </a:prstGeom>
        </p:spPr>
      </p:pic>
      <p:pic>
        <p:nvPicPr>
          <p:cNvPr id="16" name="Picture 15" descr="A field of flowers&#10;&#10;Description automatically generated">
            <a:extLst>
              <a:ext uri="{FF2B5EF4-FFF2-40B4-BE49-F238E27FC236}">
                <a16:creationId xmlns:a16="http://schemas.microsoft.com/office/drawing/2014/main" id="{DF176642-BCDD-1007-D9AB-0B2C1D2355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282" y="3252916"/>
            <a:ext cx="1701560" cy="22687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7C4589-58D6-C636-08D4-5684C2296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2664" y="5712577"/>
            <a:ext cx="966579" cy="9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834</Words>
  <Application>Microsoft Office PowerPoint</Application>
  <PresentationFormat>Widescreen</PresentationFormat>
  <Paragraphs>107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Office Theme</vt:lpstr>
      <vt:lpstr>התנדבות וטיולים בדרום.</vt:lpstr>
      <vt:lpstr>בשבת (4/2/2024) הגענו (באנו) לבית של חברים במושב מבקיעים בדרום.  התוכנית שלנו היא להישאר (להיות) פה חודש בערך. בבוקר אנחנו רוצים להתנדב בחקלאות בקיבוצים ובמושבים באזור ואחרי הצהריים אני אעבוד (אלמד עברית ).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השבוע האחרון שלי.</dc:title>
  <dc:creator>Orit Kamara</dc:creator>
  <cp:lastModifiedBy>Orit Kamara</cp:lastModifiedBy>
  <cp:revision>4</cp:revision>
  <dcterms:created xsi:type="dcterms:W3CDTF">2024-02-11T04:51:02Z</dcterms:created>
  <dcterms:modified xsi:type="dcterms:W3CDTF">2024-02-18T19:32:59Z</dcterms:modified>
</cp:coreProperties>
</file>