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15C29-E100-483D-888B-56A8CDE84981}" v="23" dt="2024-03-09T05:39:17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t Kamara" userId="2cf38772e85ab6f5" providerId="LiveId" clId="{68D15C29-E100-483D-888B-56A8CDE84981}"/>
    <pc:docChg chg="undo custSel addSld delSld modSld sldOrd">
      <pc:chgData name="Orit Kamara" userId="2cf38772e85ab6f5" providerId="LiveId" clId="{68D15C29-E100-483D-888B-56A8CDE84981}" dt="2024-03-09T05:25:27.133" v="245" actId="1076"/>
      <pc:docMkLst>
        <pc:docMk/>
      </pc:docMkLst>
      <pc:sldChg chg="modSp mod">
        <pc:chgData name="Orit Kamara" userId="2cf38772e85ab6f5" providerId="LiveId" clId="{68D15C29-E100-483D-888B-56A8CDE84981}" dt="2024-03-09T04:51:26.285" v="100" actId="1076"/>
        <pc:sldMkLst>
          <pc:docMk/>
          <pc:sldMk cId="4154074174" sldId="256"/>
        </pc:sldMkLst>
        <pc:picChg chg="mod">
          <ac:chgData name="Orit Kamara" userId="2cf38772e85ab6f5" providerId="LiveId" clId="{68D15C29-E100-483D-888B-56A8CDE84981}" dt="2024-03-09T04:51:26.285" v="100" actId="1076"/>
          <ac:picMkLst>
            <pc:docMk/>
            <pc:sldMk cId="4154074174" sldId="256"/>
            <ac:picMk id="4" creationId="{81013269-3860-8AF2-9EA6-0083F6C17C68}"/>
          </ac:picMkLst>
        </pc:picChg>
      </pc:sldChg>
      <pc:sldChg chg="modSp mod">
        <pc:chgData name="Orit Kamara" userId="2cf38772e85ab6f5" providerId="LiveId" clId="{68D15C29-E100-483D-888B-56A8CDE84981}" dt="2024-03-09T04:52:35.708" v="102" actId="14100"/>
        <pc:sldMkLst>
          <pc:docMk/>
          <pc:sldMk cId="951653122" sldId="257"/>
        </pc:sldMkLst>
        <pc:picChg chg="mod">
          <ac:chgData name="Orit Kamara" userId="2cf38772e85ab6f5" providerId="LiveId" clId="{68D15C29-E100-483D-888B-56A8CDE84981}" dt="2024-03-09T04:52:35.708" v="102" actId="14100"/>
          <ac:picMkLst>
            <pc:docMk/>
            <pc:sldMk cId="951653122" sldId="257"/>
            <ac:picMk id="4" creationId="{FD50D9E9-86C0-94C0-88DC-F79312CE5B57}"/>
          </ac:picMkLst>
        </pc:picChg>
      </pc:sldChg>
      <pc:sldChg chg="modSp mod">
        <pc:chgData name="Orit Kamara" userId="2cf38772e85ab6f5" providerId="LiveId" clId="{68D15C29-E100-483D-888B-56A8CDE84981}" dt="2024-03-09T04:55:19.184" v="104" actId="14100"/>
        <pc:sldMkLst>
          <pc:docMk/>
          <pc:sldMk cId="929703990" sldId="258"/>
        </pc:sldMkLst>
        <pc:picChg chg="mod">
          <ac:chgData name="Orit Kamara" userId="2cf38772e85ab6f5" providerId="LiveId" clId="{68D15C29-E100-483D-888B-56A8CDE84981}" dt="2024-03-09T04:55:19.184" v="104" actId="14100"/>
          <ac:picMkLst>
            <pc:docMk/>
            <pc:sldMk cId="929703990" sldId="258"/>
            <ac:picMk id="4" creationId="{134EC452-8C2C-CACD-EDF5-382902158982}"/>
          </ac:picMkLst>
        </pc:picChg>
      </pc:sldChg>
      <pc:sldChg chg="modSp mod">
        <pc:chgData name="Orit Kamara" userId="2cf38772e85ab6f5" providerId="LiveId" clId="{68D15C29-E100-483D-888B-56A8CDE84981}" dt="2024-03-09T04:55:59.147" v="109" actId="1076"/>
        <pc:sldMkLst>
          <pc:docMk/>
          <pc:sldMk cId="1876979556" sldId="259"/>
        </pc:sldMkLst>
        <pc:picChg chg="mod">
          <ac:chgData name="Orit Kamara" userId="2cf38772e85ab6f5" providerId="LiveId" clId="{68D15C29-E100-483D-888B-56A8CDE84981}" dt="2024-03-09T04:55:59.147" v="109" actId="1076"/>
          <ac:picMkLst>
            <pc:docMk/>
            <pc:sldMk cId="1876979556" sldId="259"/>
            <ac:picMk id="9" creationId="{7BDD584E-811A-2EC6-81FB-326C7B9E5B58}"/>
          </ac:picMkLst>
        </pc:picChg>
      </pc:sldChg>
      <pc:sldChg chg="modSp mod">
        <pc:chgData name="Orit Kamara" userId="2cf38772e85ab6f5" providerId="LiveId" clId="{68D15C29-E100-483D-888B-56A8CDE84981}" dt="2024-03-09T04:55:39.993" v="107" actId="1076"/>
        <pc:sldMkLst>
          <pc:docMk/>
          <pc:sldMk cId="3619892656" sldId="260"/>
        </pc:sldMkLst>
        <pc:picChg chg="mod">
          <ac:chgData name="Orit Kamara" userId="2cf38772e85ab6f5" providerId="LiveId" clId="{68D15C29-E100-483D-888B-56A8CDE84981}" dt="2024-03-09T04:55:39.993" v="107" actId="1076"/>
          <ac:picMkLst>
            <pc:docMk/>
            <pc:sldMk cId="3619892656" sldId="260"/>
            <ac:picMk id="7" creationId="{C5CF284B-EF23-08C0-ADA2-EFBD2BC84332}"/>
          </ac:picMkLst>
        </pc:picChg>
      </pc:sldChg>
      <pc:sldChg chg="addSp modSp mod">
        <pc:chgData name="Orit Kamara" userId="2cf38772e85ab6f5" providerId="LiveId" clId="{68D15C29-E100-483D-888B-56A8CDE84981}" dt="2024-03-09T04:56:22.533" v="111" actId="1076"/>
        <pc:sldMkLst>
          <pc:docMk/>
          <pc:sldMk cId="3312619321" sldId="261"/>
        </pc:sldMkLst>
        <pc:spChg chg="mod">
          <ac:chgData name="Orit Kamara" userId="2cf38772e85ab6f5" providerId="LiveId" clId="{68D15C29-E100-483D-888B-56A8CDE84981}" dt="2024-03-09T04:40:51.361" v="26" actId="27636"/>
          <ac:spMkLst>
            <pc:docMk/>
            <pc:sldMk cId="3312619321" sldId="261"/>
            <ac:spMk id="4" creationId="{440CEB43-B186-AFB9-7108-91E0C928AC68}"/>
          </ac:spMkLst>
        </pc:spChg>
        <pc:spChg chg="add mod">
          <ac:chgData name="Orit Kamara" userId="2cf38772e85ab6f5" providerId="LiveId" clId="{68D15C29-E100-483D-888B-56A8CDE84981}" dt="2024-03-09T04:42:26.482" v="60" actId="208"/>
          <ac:spMkLst>
            <pc:docMk/>
            <pc:sldMk cId="3312619321" sldId="261"/>
            <ac:spMk id="11" creationId="{B7043CF5-7F1E-1F4D-D496-ABD96D1EFC48}"/>
          </ac:spMkLst>
        </pc:spChg>
        <pc:spChg chg="add mod">
          <ac:chgData name="Orit Kamara" userId="2cf38772e85ab6f5" providerId="LiveId" clId="{68D15C29-E100-483D-888B-56A8CDE84981}" dt="2024-03-09T04:42:49.185" v="66" actId="20577"/>
          <ac:spMkLst>
            <pc:docMk/>
            <pc:sldMk cId="3312619321" sldId="261"/>
            <ac:spMk id="14" creationId="{6517460B-E720-1767-3F92-A0716067EEE4}"/>
          </ac:spMkLst>
        </pc:spChg>
        <pc:picChg chg="mod">
          <ac:chgData name="Orit Kamara" userId="2cf38772e85ab6f5" providerId="LiveId" clId="{68D15C29-E100-483D-888B-56A8CDE84981}" dt="2024-03-09T04:41:47.410" v="38" actId="1076"/>
          <ac:picMkLst>
            <pc:docMk/>
            <pc:sldMk cId="3312619321" sldId="261"/>
            <ac:picMk id="8" creationId="{7C2E35ED-005B-B20E-8B37-CC7134986ED3}"/>
          </ac:picMkLst>
        </pc:picChg>
        <pc:picChg chg="add mod">
          <ac:chgData name="Orit Kamara" userId="2cf38772e85ab6f5" providerId="LiveId" clId="{68D15C29-E100-483D-888B-56A8CDE84981}" dt="2024-03-09T04:41:53.836" v="40" actId="1076"/>
          <ac:picMkLst>
            <pc:docMk/>
            <pc:sldMk cId="3312619321" sldId="261"/>
            <ac:picMk id="10" creationId="{3E01423B-D262-C13F-6105-AC9B3E926757}"/>
          </ac:picMkLst>
        </pc:picChg>
        <pc:picChg chg="add mod">
          <ac:chgData name="Orit Kamara" userId="2cf38772e85ab6f5" providerId="LiveId" clId="{68D15C29-E100-483D-888B-56A8CDE84981}" dt="2024-03-09T04:42:32.431" v="61"/>
          <ac:picMkLst>
            <pc:docMk/>
            <pc:sldMk cId="3312619321" sldId="261"/>
            <ac:picMk id="13" creationId="{BABEC6E2-D624-F086-94D4-5A274B022A73}"/>
          </ac:picMkLst>
        </pc:picChg>
        <pc:picChg chg="mod">
          <ac:chgData name="Orit Kamara" userId="2cf38772e85ab6f5" providerId="LiveId" clId="{68D15C29-E100-483D-888B-56A8CDE84981}" dt="2024-03-09T04:56:22.533" v="111" actId="1076"/>
          <ac:picMkLst>
            <pc:docMk/>
            <pc:sldMk cId="3312619321" sldId="261"/>
            <ac:picMk id="15" creationId="{77B186A5-FB10-D713-7E70-3AE5B3AF4F2D}"/>
          </ac:picMkLst>
        </pc:picChg>
      </pc:sldChg>
      <pc:sldChg chg="modSp mod">
        <pc:chgData name="Orit Kamara" userId="2cf38772e85ab6f5" providerId="LiveId" clId="{68D15C29-E100-483D-888B-56A8CDE84981}" dt="2024-03-09T04:56:56.389" v="113" actId="1076"/>
        <pc:sldMkLst>
          <pc:docMk/>
          <pc:sldMk cId="1848188490" sldId="262"/>
        </pc:sldMkLst>
        <pc:picChg chg="mod">
          <ac:chgData name="Orit Kamara" userId="2cf38772e85ab6f5" providerId="LiveId" clId="{68D15C29-E100-483D-888B-56A8CDE84981}" dt="2024-03-09T04:56:56.389" v="113" actId="1076"/>
          <ac:picMkLst>
            <pc:docMk/>
            <pc:sldMk cId="1848188490" sldId="262"/>
            <ac:picMk id="23" creationId="{6D22B84F-420F-929C-4C8E-361BAEA31AFA}"/>
          </ac:picMkLst>
        </pc:picChg>
      </pc:sldChg>
      <pc:sldChg chg="del">
        <pc:chgData name="Orit Kamara" userId="2cf38772e85ab6f5" providerId="LiveId" clId="{68D15C29-E100-483D-888B-56A8CDE84981}" dt="2024-03-09T04:43:47.618" v="67" actId="47"/>
        <pc:sldMkLst>
          <pc:docMk/>
          <pc:sldMk cId="1610644395" sldId="263"/>
        </pc:sldMkLst>
      </pc:sldChg>
      <pc:sldChg chg="addSp modSp mod">
        <pc:chgData name="Orit Kamara" userId="2cf38772e85ab6f5" providerId="LiveId" clId="{68D15C29-E100-483D-888B-56A8CDE84981}" dt="2024-03-09T05:25:27.133" v="245" actId="1076"/>
        <pc:sldMkLst>
          <pc:docMk/>
          <pc:sldMk cId="1109739240" sldId="264"/>
        </pc:sldMkLst>
        <pc:picChg chg="add mod modCrop">
          <ac:chgData name="Orit Kamara" userId="2cf38772e85ab6f5" providerId="LiveId" clId="{68D15C29-E100-483D-888B-56A8CDE84981}" dt="2024-03-09T05:25:27.133" v="245" actId="1076"/>
          <ac:picMkLst>
            <pc:docMk/>
            <pc:sldMk cId="1109739240" sldId="264"/>
            <ac:picMk id="6" creationId="{D8588E23-F998-E52F-E9D5-725F3AFEF358}"/>
          </ac:picMkLst>
        </pc:picChg>
        <pc:picChg chg="mod">
          <ac:chgData name="Orit Kamara" userId="2cf38772e85ab6f5" providerId="LiveId" clId="{68D15C29-E100-483D-888B-56A8CDE84981}" dt="2024-03-09T05:25:25.348" v="244" actId="1076"/>
          <ac:picMkLst>
            <pc:docMk/>
            <pc:sldMk cId="1109739240" sldId="264"/>
            <ac:picMk id="13" creationId="{8FC75B6B-6965-81CE-D949-8E376D2F1728}"/>
          </ac:picMkLst>
        </pc:picChg>
        <pc:picChg chg="mod">
          <ac:chgData name="Orit Kamara" userId="2cf38772e85ab6f5" providerId="LiveId" clId="{68D15C29-E100-483D-888B-56A8CDE84981}" dt="2024-03-09T05:01:23.299" v="124" actId="1076"/>
          <ac:picMkLst>
            <pc:docMk/>
            <pc:sldMk cId="1109739240" sldId="264"/>
            <ac:picMk id="14" creationId="{9501570E-4CA4-19E6-B2D1-6149424528EE}"/>
          </ac:picMkLst>
        </pc:picChg>
      </pc:sldChg>
      <pc:sldChg chg="addSp delSp modSp mod ord delAnim">
        <pc:chgData name="Orit Kamara" userId="2cf38772e85ab6f5" providerId="LiveId" clId="{68D15C29-E100-483D-888B-56A8CDE84981}" dt="2024-03-09T05:02:49.259" v="126" actId="478"/>
        <pc:sldMkLst>
          <pc:docMk/>
          <pc:sldMk cId="2294089880" sldId="265"/>
        </pc:sldMkLst>
        <pc:spChg chg="mod">
          <ac:chgData name="Orit Kamara" userId="2cf38772e85ab6f5" providerId="LiveId" clId="{68D15C29-E100-483D-888B-56A8CDE84981}" dt="2024-03-09T04:46:34.836" v="77" actId="113"/>
          <ac:spMkLst>
            <pc:docMk/>
            <pc:sldMk cId="2294089880" sldId="265"/>
            <ac:spMk id="16" creationId="{166A7BCF-A626-B714-4226-DECD6CFD1BC5}"/>
          </ac:spMkLst>
        </pc:spChg>
        <pc:spChg chg="add del">
          <ac:chgData name="Orit Kamara" userId="2cf38772e85ab6f5" providerId="LiveId" clId="{68D15C29-E100-483D-888B-56A8CDE84981}" dt="2024-03-09T04:46:59.294" v="79" actId="478"/>
          <ac:spMkLst>
            <pc:docMk/>
            <pc:sldMk cId="2294089880" sldId="265"/>
            <ac:spMk id="19" creationId="{17640887-6801-AB0B-43FC-B8767558C500}"/>
          </ac:spMkLst>
        </pc:spChg>
        <pc:spChg chg="add mod">
          <ac:chgData name="Orit Kamara" userId="2cf38772e85ab6f5" providerId="LiveId" clId="{68D15C29-E100-483D-888B-56A8CDE84981}" dt="2024-03-09T04:48:02.809" v="82" actId="20577"/>
          <ac:spMkLst>
            <pc:docMk/>
            <pc:sldMk cId="2294089880" sldId="265"/>
            <ac:spMk id="21" creationId="{54C8A194-E553-FB8B-A970-4B196F3B94FE}"/>
          </ac:spMkLst>
        </pc:spChg>
        <pc:spChg chg="add mod">
          <ac:chgData name="Orit Kamara" userId="2cf38772e85ab6f5" providerId="LiveId" clId="{68D15C29-E100-483D-888B-56A8CDE84981}" dt="2024-03-09T04:48:48.655" v="97" actId="1076"/>
          <ac:spMkLst>
            <pc:docMk/>
            <pc:sldMk cId="2294089880" sldId="265"/>
            <ac:spMk id="22" creationId="{DD14C36A-E234-0EAF-D41B-B3E78C95C0CC}"/>
          </ac:spMkLst>
        </pc:spChg>
        <pc:picChg chg="del mod">
          <ac:chgData name="Orit Kamara" userId="2cf38772e85ab6f5" providerId="LiveId" clId="{68D15C29-E100-483D-888B-56A8CDE84981}" dt="2024-03-09T05:02:49.259" v="126" actId="478"/>
          <ac:picMkLst>
            <pc:docMk/>
            <pc:sldMk cId="2294089880" sldId="265"/>
            <ac:picMk id="23" creationId="{9E21D9C0-6CF6-E9DC-68F8-FB8BFEBB1CAD}"/>
          </ac:picMkLst>
        </pc:picChg>
        <pc:picChg chg="mod">
          <ac:chgData name="Orit Kamara" userId="2cf38772e85ab6f5" providerId="LiveId" clId="{68D15C29-E100-483D-888B-56A8CDE84981}" dt="2024-03-09T05:00:40.371" v="121" actId="14100"/>
          <ac:picMkLst>
            <pc:docMk/>
            <pc:sldMk cId="2294089880" sldId="265"/>
            <ac:picMk id="24" creationId="{0F80B238-CF27-9275-20F6-2B0A73F289C2}"/>
          </ac:picMkLst>
        </pc:picChg>
      </pc:sldChg>
      <pc:sldChg chg="addSp delSp modSp new mod">
        <pc:chgData name="Orit Kamara" userId="2cf38772e85ab6f5" providerId="LiveId" clId="{68D15C29-E100-483D-888B-56A8CDE84981}" dt="2024-03-09T05:11:34.404" v="232" actId="1076"/>
        <pc:sldMkLst>
          <pc:docMk/>
          <pc:sldMk cId="2640777678" sldId="266"/>
        </pc:sldMkLst>
        <pc:spChg chg="del">
          <ac:chgData name="Orit Kamara" userId="2cf38772e85ab6f5" providerId="LiveId" clId="{68D15C29-E100-483D-888B-56A8CDE84981}" dt="2024-03-09T05:06:46.286" v="128" actId="478"/>
          <ac:spMkLst>
            <pc:docMk/>
            <pc:sldMk cId="2640777678" sldId="266"/>
            <ac:spMk id="2" creationId="{8B3E8BD1-27B9-C3E4-E428-DEAD5D553FE0}"/>
          </ac:spMkLst>
        </pc:spChg>
        <pc:spChg chg="del">
          <ac:chgData name="Orit Kamara" userId="2cf38772e85ab6f5" providerId="LiveId" clId="{68D15C29-E100-483D-888B-56A8CDE84981}" dt="2024-03-09T05:06:48.021" v="129" actId="478"/>
          <ac:spMkLst>
            <pc:docMk/>
            <pc:sldMk cId="2640777678" sldId="266"/>
            <ac:spMk id="3" creationId="{D8AB01C6-58D6-3CCC-9128-E0CDA6A0F2D2}"/>
          </ac:spMkLst>
        </pc:spChg>
        <pc:spChg chg="add mod">
          <ac:chgData name="Orit Kamara" userId="2cf38772e85ab6f5" providerId="LiveId" clId="{68D15C29-E100-483D-888B-56A8CDE84981}" dt="2024-03-09T05:09:16.868" v="210" actId="20577"/>
          <ac:spMkLst>
            <pc:docMk/>
            <pc:sldMk cId="2640777678" sldId="266"/>
            <ac:spMk id="4" creationId="{52BCC6E3-A101-7572-6C26-9044CB88342E}"/>
          </ac:spMkLst>
        </pc:spChg>
        <pc:spChg chg="add mod">
          <ac:chgData name="Orit Kamara" userId="2cf38772e85ab6f5" providerId="LiveId" clId="{68D15C29-E100-483D-888B-56A8CDE84981}" dt="2024-03-09T05:10:15.054" v="229" actId="1076"/>
          <ac:spMkLst>
            <pc:docMk/>
            <pc:sldMk cId="2640777678" sldId="266"/>
            <ac:spMk id="7" creationId="{25E29083-7815-B5F0-75D4-AD26C5A01905}"/>
          </ac:spMkLst>
        </pc:spChg>
        <pc:picChg chg="add mod">
          <ac:chgData name="Orit Kamara" userId="2cf38772e85ab6f5" providerId="LiveId" clId="{68D15C29-E100-483D-888B-56A8CDE84981}" dt="2024-03-09T05:10:09.192" v="227" actId="1076"/>
          <ac:picMkLst>
            <pc:docMk/>
            <pc:sldMk cId="2640777678" sldId="266"/>
            <ac:picMk id="6" creationId="{43802B6E-C3A3-8689-A51D-D08D7F5CAA56}"/>
          </ac:picMkLst>
        </pc:picChg>
        <pc:picChg chg="mod">
          <ac:chgData name="Orit Kamara" userId="2cf38772e85ab6f5" providerId="LiveId" clId="{68D15C29-E100-483D-888B-56A8CDE84981}" dt="2024-03-09T05:11:34.404" v="232" actId="1076"/>
          <ac:picMkLst>
            <pc:docMk/>
            <pc:sldMk cId="2640777678" sldId="266"/>
            <ac:picMk id="10" creationId="{4D529826-6D89-A5F5-05DA-F221D80D373B}"/>
          </ac:picMkLst>
        </pc:picChg>
        <pc:cxnChg chg="add mod">
          <ac:chgData name="Orit Kamara" userId="2cf38772e85ab6f5" providerId="LiveId" clId="{68D15C29-E100-483D-888B-56A8CDE84981}" dt="2024-03-09T05:10:13.198" v="228" actId="1076"/>
          <ac:cxnSpMkLst>
            <pc:docMk/>
            <pc:sldMk cId="2640777678" sldId="266"/>
            <ac:cxnSpMk id="9" creationId="{DA4B70F1-6B6A-34FF-60A8-05EF3B790B4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9AC9-5086-0740-8D17-8895FB75A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304BF-6094-EC9E-4B18-3B604611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242E0-099C-7AB2-C766-A32B84BF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5D223-4605-457E-BF39-281D8FB4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C9EBA-416E-889D-BF74-7DAB69C9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FA60-1CDD-DC97-268A-3CC8607A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BB599-A1F0-6467-1E03-2589A4BE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4F184-F59C-28AA-58F8-6B7D63AC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5584E-9AA2-B2F1-7554-0D391AF9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4205-EF2E-8C6F-F3A5-9F8A38DB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61080-7722-1569-95B1-1F0184379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98F38-9719-F9B0-F7CF-BB409BF31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20582-4839-B18F-7D82-202A98F8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E997-0F60-1E84-9883-C8BB9341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91D62-2504-A62B-20E5-28A4CE53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687-6A14-31D9-BC4F-D9425144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A9BEC-ABA2-C394-2D7A-7AED0FB0E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F063-E86A-FA20-C48D-15568421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A0D15-B9E9-D01E-DD5B-18C168EC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58F3D-5076-4D4D-0CA7-19537B8C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C390-1959-30CB-09A5-4BB2E782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EA19D-0010-0492-9A77-7D42E54C3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C7DC4-EA08-850A-027B-E65F578E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681DE-7389-9E2F-4E25-55715823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D57B-6250-0936-9165-2F91647D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22F8-14F7-C81C-7994-AE99D6BA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7CE7-D403-4E2C-4658-44FB399CA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E90A0-21D0-D525-2946-E17E7D67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7AB04-DC6E-2D90-06FA-4FB27678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3BA27-F48A-015E-472F-383D4771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280C4-C505-1062-8590-C7A97F4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5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0A37-D52E-CEA2-4B26-F9F9A77A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5FC7C-CBAC-7002-AA19-B624E15A3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30C86-B766-11BD-A312-1C45FB691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1777E-D2FB-7AB9-925E-033EFC495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5FDF3-171E-85D5-C384-0A68E1FCB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291BD-340D-02D4-50B5-8A893D06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44038-9E1E-989F-9129-1343DF8F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0BF04-5A45-3342-E6D9-ECBD9271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8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04E9-663F-C436-0AD2-8EEB1A2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04DDE-A5A9-F8B3-2987-FAB8E48E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4DD59-033F-24FA-97D8-44C05FA2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CCCC3-97B4-64E1-67B9-FDE96672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731E9-6E08-3269-AE21-6D71FA5B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493C0-CE85-531D-CCC2-C735797B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A4D2-6363-8571-ADCD-1EA9D42F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F6DC-9905-9DD1-9185-06A7219D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B424-EF2A-88E0-8CEF-5A0DC77F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9ED89-7010-6203-1DE0-163F8CE12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19FE2-ADFD-2635-CCA6-BEF21C55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5C44A-9986-CD89-C351-E3B0C854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E2FD3-D8F8-1B40-B761-D97A7A8E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F9FC-C3C7-C0CA-B32A-C818904C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ACE72-ECD0-05CD-F4AB-143EBAE21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6FB32-178D-8FF1-5FF4-97A03BD3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142C2-68D1-580E-FF0D-29682FE1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1FC32-E9FE-34CA-BD66-44021C45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C0AA-A16A-5410-E9CE-EA5BF92C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887B4-E5BD-501E-4ED5-759DE6CA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1A2BD-2E9D-140F-1B81-5E2011688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C0B03-A05F-46BA-14B4-79AEF2232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C52B9-59FC-40D6-935E-1E3F52C87E9D}" type="datetimeFigureOut">
              <a:rPr lang="en-US" smtClean="0"/>
              <a:t>09-Mar-24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72638-D5F2-93F1-2C6F-C4E954A36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34CF-CFEC-B12D-E41E-F39159FFD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B0F9B4-1910-4E95-AC07-87C988B5A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.png"/><Relationship Id="rId4" Type="http://schemas.openxmlformats.org/officeDocument/2006/relationships/image" Target="../media/image7.jpeg"/><Relationship Id="rId9" Type="http://schemas.openxmlformats.org/officeDocument/2006/relationships/hyperlink" Target="https://en.wikipedia.org/wiki/Moraea_sisyrinchiu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JPG"/><Relationship Id="rId11" Type="http://schemas.openxmlformats.org/officeDocument/2006/relationships/image" Target="../media/image1.png"/><Relationship Id="rId5" Type="http://schemas.openxmlformats.org/officeDocument/2006/relationships/image" Target="../media/image13.jpg"/><Relationship Id="rId10" Type="http://schemas.openxmlformats.org/officeDocument/2006/relationships/hyperlink" Target="https://en.wikipedia.org/wiki/Mount_Tabor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hyperlink" Target="https://en.wikipedia.org/wiki/Iris_bismarckiana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5F0F-3F92-581D-D0E0-1871884B9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2344260"/>
            <a:ext cx="9144000" cy="949643"/>
          </a:xfrm>
        </p:spPr>
        <p:txBody>
          <a:bodyPr/>
          <a:lstStyle/>
          <a:p>
            <a:pPr rtl="1"/>
            <a:r>
              <a:rPr lang="he-IL" dirty="0"/>
              <a:t>חזרנו לצפון.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6F7AF-1FBC-AF0F-DA55-7144558B5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8918"/>
            <a:ext cx="9144000" cy="472122"/>
          </a:xfrm>
        </p:spPr>
        <p:txBody>
          <a:bodyPr/>
          <a:lstStyle/>
          <a:p>
            <a:r>
              <a:rPr lang="en-US" dirty="0"/>
              <a:t>We returned to the north.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013269-3860-8AF2-9EA6-0083F6C17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6560" y="1514553"/>
            <a:ext cx="70104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BCC6E3-A101-7572-6C26-9044CB88342E}"/>
              </a:ext>
            </a:extLst>
          </p:cNvPr>
          <p:cNvSpPr txBox="1"/>
          <p:nvPr/>
        </p:nvSpPr>
        <p:spPr>
          <a:xfrm>
            <a:off x="1930833" y="560130"/>
            <a:ext cx="7322133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he-IL" sz="2000" dirty="0"/>
              <a:t>במִרפֶּסֶת (</a:t>
            </a:r>
            <a:r>
              <a:rPr lang="en-US" sz="2000" dirty="0"/>
              <a:t>balcony</a:t>
            </a:r>
            <a:r>
              <a:rPr lang="he-IL" sz="2000" dirty="0"/>
              <a:t>) הזאת ישבתי ועשיתי (הכנתי) לכם את המצגת (</a:t>
            </a:r>
            <a:r>
              <a:rPr lang="en-US" sz="2000" dirty="0"/>
              <a:t>PPT</a:t>
            </a:r>
            <a:r>
              <a:rPr lang="he-IL" sz="2000" dirty="0"/>
              <a:t>).</a:t>
            </a:r>
            <a:endParaRPr lang="en-US" sz="2000" dirty="0"/>
          </a:p>
        </p:txBody>
      </p:sp>
      <p:pic>
        <p:nvPicPr>
          <p:cNvPr id="6" name="Picture 5" descr="A balcony with a computer and a hammock&#10;&#10;Description automatically generated">
            <a:extLst>
              <a:ext uri="{FF2B5EF4-FFF2-40B4-BE49-F238E27FC236}">
                <a16:creationId xmlns:a16="http://schemas.microsoft.com/office/drawing/2014/main" id="{43802B6E-C3A3-8689-A51D-D08D7F5CA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9" y="1384300"/>
            <a:ext cx="6705600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E29083-7815-B5F0-75D4-AD26C5A01905}"/>
              </a:ext>
            </a:extLst>
          </p:cNvPr>
          <p:cNvSpPr txBox="1"/>
          <p:nvPr/>
        </p:nvSpPr>
        <p:spPr>
          <a:xfrm>
            <a:off x="9952901" y="4610854"/>
            <a:ext cx="127631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he-IL" dirty="0"/>
              <a:t>המחשב שלי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4B70F1-6B6A-34FF-60A8-05EF3B790B40}"/>
              </a:ext>
            </a:extLst>
          </p:cNvPr>
          <p:cNvCxnSpPr/>
          <p:nvPr/>
        </p:nvCxnSpPr>
        <p:spPr>
          <a:xfrm flipH="1" flipV="1">
            <a:off x="8412480" y="4693920"/>
            <a:ext cx="1351280" cy="1016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529826-6D89-A5F5-05DA-F221D80D3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8880" y="2656840"/>
            <a:ext cx="772160" cy="7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98AB-A335-172B-FE1F-2F540FBF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538480"/>
            <a:ext cx="10515600" cy="572008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dirty="0">
                <a:highlight>
                  <a:srgbClr val="FFFF00"/>
                </a:highlight>
              </a:rPr>
              <a:t>אותו דבר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he-IL" dirty="0">
                <a:highlight>
                  <a:srgbClr val="FFFF00"/>
                </a:highlight>
              </a:rPr>
              <a:t> = </a:t>
            </a:r>
            <a:r>
              <a:rPr lang="en-US" dirty="0">
                <a:highlight>
                  <a:srgbClr val="FFFF00"/>
                </a:highlight>
              </a:rPr>
              <a:t>The same thing</a:t>
            </a:r>
            <a:endParaRPr lang="he-IL" dirty="0">
              <a:highlight>
                <a:srgbClr val="FFFF00"/>
              </a:highlight>
            </a:endParaRPr>
          </a:p>
          <a:p>
            <a:pPr marL="0" indent="0" algn="ctr" rtl="1">
              <a:buNone/>
            </a:pPr>
            <a:r>
              <a:rPr lang="he-IL" dirty="0">
                <a:highlight>
                  <a:srgbClr val="FFFF00"/>
                </a:highlight>
              </a:rPr>
              <a:t>אותם דברים = </a:t>
            </a:r>
            <a:r>
              <a:rPr lang="en-US" dirty="0">
                <a:highlight>
                  <a:srgbClr val="FFFF00"/>
                </a:highlight>
              </a:rPr>
              <a:t>The same things</a:t>
            </a:r>
            <a:endParaRPr lang="he-IL" dirty="0">
              <a:highlight>
                <a:srgbClr val="FFFF00"/>
              </a:highlight>
            </a:endParaRP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אותו _______. </a:t>
            </a:r>
            <a:r>
              <a:rPr lang="en-US" dirty="0"/>
              <a:t>(Single masculine)</a:t>
            </a:r>
          </a:p>
          <a:p>
            <a:pPr marL="0" indent="0" algn="r" rtl="1">
              <a:buNone/>
            </a:pPr>
            <a:r>
              <a:rPr lang="he-IL" dirty="0"/>
              <a:t>אותה _______. </a:t>
            </a:r>
            <a:r>
              <a:rPr lang="en-US" dirty="0"/>
              <a:t>(Single feminine)</a:t>
            </a:r>
            <a:endParaRPr lang="he-IL" dirty="0"/>
          </a:p>
          <a:p>
            <a:pPr marL="0" indent="0" algn="r" rtl="1">
              <a:buNone/>
            </a:pPr>
            <a:r>
              <a:rPr lang="he-IL" dirty="0"/>
              <a:t>אותם _______. </a:t>
            </a:r>
            <a:r>
              <a:rPr lang="en-US" dirty="0"/>
              <a:t>(plural)</a:t>
            </a:r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he-IL" dirty="0"/>
              <a:t>אותו </a:t>
            </a:r>
            <a:r>
              <a:rPr lang="he-IL" u="sng" dirty="0">
                <a:solidFill>
                  <a:srgbClr val="0070C0"/>
                </a:solidFill>
              </a:rPr>
              <a:t>ספר</a:t>
            </a:r>
            <a:r>
              <a:rPr lang="he-IL" dirty="0"/>
              <a:t>. (</a:t>
            </a:r>
            <a:r>
              <a:rPr lang="en-US" dirty="0"/>
              <a:t>the same book</a:t>
            </a:r>
            <a:r>
              <a:rPr lang="he-IL" dirty="0"/>
              <a:t>)</a:t>
            </a:r>
          </a:p>
          <a:p>
            <a:pPr marL="0" indent="0" algn="r" rtl="1">
              <a:buNone/>
            </a:pPr>
            <a:r>
              <a:rPr lang="he-IL" dirty="0"/>
              <a:t>אותה </a:t>
            </a:r>
            <a:r>
              <a:rPr lang="he-IL" u="sng" dirty="0">
                <a:solidFill>
                  <a:srgbClr val="FF0000"/>
                </a:solidFill>
              </a:rPr>
              <a:t>עוגה.</a:t>
            </a:r>
            <a:r>
              <a:rPr lang="he-IL" dirty="0"/>
              <a:t> ( </a:t>
            </a:r>
            <a:r>
              <a:rPr lang="en-US" dirty="0"/>
              <a:t>the same cake</a:t>
            </a:r>
            <a:r>
              <a:rPr lang="he-IL" dirty="0"/>
              <a:t>)</a:t>
            </a:r>
          </a:p>
          <a:p>
            <a:pPr marL="0" indent="0" algn="r" rtl="1">
              <a:buNone/>
            </a:pPr>
            <a:r>
              <a:rPr lang="he-IL" dirty="0"/>
              <a:t>אותם </a:t>
            </a:r>
            <a:r>
              <a:rPr lang="he-IL" u="sng" dirty="0">
                <a:solidFill>
                  <a:srgbClr val="7030A0"/>
                </a:solidFill>
              </a:rPr>
              <a:t>חברים.</a:t>
            </a:r>
            <a:r>
              <a:rPr lang="he-IL" dirty="0"/>
              <a:t> (</a:t>
            </a:r>
            <a:r>
              <a:rPr lang="en-US" dirty="0"/>
              <a:t>the same friends</a:t>
            </a:r>
            <a:r>
              <a:rPr lang="he-IL" dirty="0"/>
              <a:t>)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50D9E9-86C0-94C0-88DC-F79312CE5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1920" y="266700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EA22A-1C90-FAD8-0E88-630551DC6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230" y="1263253"/>
            <a:ext cx="3177540" cy="433149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r" rtl="1">
              <a:lnSpc>
                <a:spcPct val="170000"/>
              </a:lnSpc>
            </a:pPr>
            <a:r>
              <a:rPr lang="he-IL" sz="2400" dirty="0"/>
              <a:t>אותו </a:t>
            </a:r>
            <a:r>
              <a:rPr lang="he-IL" sz="2400" dirty="0">
                <a:solidFill>
                  <a:srgbClr val="0070C0"/>
                </a:solidFill>
              </a:rPr>
              <a:t>מקום</a:t>
            </a:r>
            <a:r>
              <a:rPr lang="he-IL" sz="2400" dirty="0"/>
              <a:t> (קיבוץ)</a:t>
            </a:r>
          </a:p>
          <a:p>
            <a:pPr algn="r" rtl="1">
              <a:lnSpc>
                <a:spcPct val="170000"/>
              </a:lnSpc>
            </a:pPr>
            <a:r>
              <a:rPr lang="he-IL" sz="2400" dirty="0"/>
              <a:t>אותו </a:t>
            </a:r>
            <a:r>
              <a:rPr lang="he-IL" sz="2400" dirty="0">
                <a:solidFill>
                  <a:srgbClr val="0070C0"/>
                </a:solidFill>
              </a:rPr>
              <a:t>בית</a:t>
            </a:r>
            <a:r>
              <a:rPr lang="he-IL" sz="2400" dirty="0"/>
              <a:t>.</a:t>
            </a:r>
          </a:p>
          <a:p>
            <a:pPr algn="r" rtl="1">
              <a:lnSpc>
                <a:spcPct val="170000"/>
              </a:lnSpc>
            </a:pPr>
            <a:r>
              <a:rPr lang="he-IL" sz="2400" dirty="0"/>
              <a:t>אותו </a:t>
            </a:r>
            <a:r>
              <a:rPr lang="he-IL" sz="2400" dirty="0">
                <a:solidFill>
                  <a:srgbClr val="0070C0"/>
                </a:solidFill>
              </a:rPr>
              <a:t>נוף</a:t>
            </a:r>
            <a:r>
              <a:rPr lang="he-IL" sz="2400" dirty="0"/>
              <a:t>.</a:t>
            </a:r>
          </a:p>
          <a:p>
            <a:pPr algn="r" rtl="1">
              <a:lnSpc>
                <a:spcPct val="170000"/>
              </a:lnSpc>
            </a:pPr>
            <a:r>
              <a:rPr lang="he-IL" sz="2400" dirty="0"/>
              <a:t>לא אותו </a:t>
            </a:r>
            <a:r>
              <a:rPr lang="he-IL" sz="2400" dirty="0">
                <a:solidFill>
                  <a:srgbClr val="0070C0"/>
                </a:solidFill>
              </a:rPr>
              <a:t>חודש/זמן</a:t>
            </a:r>
            <a:r>
              <a:rPr lang="he-IL" sz="2400" dirty="0"/>
              <a:t>.</a:t>
            </a:r>
          </a:p>
          <a:p>
            <a:pPr algn="r" rtl="1">
              <a:lnSpc>
                <a:spcPct val="170000"/>
              </a:lnSpc>
            </a:pPr>
            <a:r>
              <a:rPr lang="he-IL" sz="2400" dirty="0"/>
              <a:t>לא אותם </a:t>
            </a:r>
            <a:r>
              <a:rPr lang="he-IL" sz="2400" dirty="0">
                <a:solidFill>
                  <a:srgbClr val="7030A0"/>
                </a:solidFill>
              </a:rPr>
              <a:t>פרחים</a:t>
            </a:r>
            <a:r>
              <a:rPr lang="he-IL" sz="2400" dirty="0"/>
              <a:t>.</a:t>
            </a:r>
          </a:p>
          <a:p>
            <a:pPr algn="r" rtl="1">
              <a:lnSpc>
                <a:spcPct val="170000"/>
              </a:lnSpc>
            </a:pPr>
            <a:r>
              <a:rPr lang="he-IL" sz="2400" dirty="0"/>
              <a:t>לא אותו </a:t>
            </a:r>
            <a:r>
              <a:rPr lang="he-IL" sz="2400" dirty="0">
                <a:solidFill>
                  <a:srgbClr val="0070C0"/>
                </a:solidFill>
              </a:rPr>
              <a:t>טיול.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4EC452-8C2C-CACD-EDF5-382902158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1280" y="2473960"/>
            <a:ext cx="1031240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ate with flags on it&#10;&#10;Description automatically generated">
            <a:extLst>
              <a:ext uri="{FF2B5EF4-FFF2-40B4-BE49-F238E27FC236}">
                <a16:creationId xmlns:a16="http://schemas.microsoft.com/office/drawing/2014/main" id="{3F23476B-2402-90F8-E6B0-0FA467A2A3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"/>
          <a:stretch/>
        </p:blipFill>
        <p:spPr>
          <a:xfrm>
            <a:off x="1996388" y="2087880"/>
            <a:ext cx="8199224" cy="39776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03DD29-2307-8DB0-5C0F-27F053B3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940" y="629920"/>
            <a:ext cx="4516120" cy="107759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he-IL" dirty="0"/>
              <a:t>אותו מקום.</a:t>
            </a:r>
            <a:br>
              <a:rPr lang="he-IL" dirty="0"/>
            </a:br>
            <a:r>
              <a:rPr lang="he-IL" dirty="0"/>
              <a:t>אותו קיבוץ (הרדוף)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CF284B-EF23-08C0-ADA2-EFBD2BC84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3614" y="792480"/>
            <a:ext cx="741998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A862-4374-D4B6-931E-A0A22B8E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640" y="4408805"/>
            <a:ext cx="2524760" cy="107759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rtl="1"/>
            <a:r>
              <a:rPr lang="he-IL" dirty="0"/>
              <a:t>אותו בית.</a:t>
            </a:r>
            <a:endParaRPr lang="en-US" dirty="0"/>
          </a:p>
        </p:txBody>
      </p:sp>
      <p:pic>
        <p:nvPicPr>
          <p:cNvPr id="5" name="Picture 4" descr="A balcony with a view of a green field and trees&#10;&#10;Description automatically generated">
            <a:extLst>
              <a:ext uri="{FF2B5EF4-FFF2-40B4-BE49-F238E27FC236}">
                <a16:creationId xmlns:a16="http://schemas.microsoft.com/office/drawing/2014/main" id="{89BC466E-C38C-1210-D719-68FD58CCB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289560"/>
            <a:ext cx="4602480" cy="34518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D15DB1-D5C5-BE4B-CB65-D40344B2269D}"/>
              </a:ext>
            </a:extLst>
          </p:cNvPr>
          <p:cNvSpPr txBox="1">
            <a:spLocks/>
          </p:cNvSpPr>
          <p:nvPr/>
        </p:nvSpPr>
        <p:spPr>
          <a:xfrm>
            <a:off x="1869440" y="4408805"/>
            <a:ext cx="2524760" cy="10775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dirty="0"/>
              <a:t>אותו חלון.</a:t>
            </a:r>
            <a:endParaRPr lang="en-US" dirty="0"/>
          </a:p>
        </p:txBody>
      </p:sp>
      <p:pic>
        <p:nvPicPr>
          <p:cNvPr id="8" name="Picture 7" descr="A window with a view of a field and a hill&#10;&#10;Description automatically generated">
            <a:extLst>
              <a:ext uri="{FF2B5EF4-FFF2-40B4-BE49-F238E27FC236}">
                <a16:creationId xmlns:a16="http://schemas.microsoft.com/office/drawing/2014/main" id="{36A89B8C-E152-96ED-72B7-6D7DA74BF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89560"/>
            <a:ext cx="4721013" cy="354076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DD584E-811A-2EC6-81FB-326C7B9E5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8109" y="325374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0CEB43-B186-AFB9-7108-91E0C928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720" y="304165"/>
            <a:ext cx="6228080" cy="107759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he-IL" dirty="0"/>
              <a:t>אותו הנוף – אבל לא אותו החודש.</a:t>
            </a:r>
            <a:endParaRPr lang="en-US" dirty="0"/>
          </a:p>
        </p:txBody>
      </p:sp>
      <p:pic>
        <p:nvPicPr>
          <p:cNvPr id="8" name="Picture 7" descr="A green field with trees and a fence&#10;&#10;Description automatically generated">
            <a:extLst>
              <a:ext uri="{FF2B5EF4-FFF2-40B4-BE49-F238E27FC236}">
                <a16:creationId xmlns:a16="http://schemas.microsoft.com/office/drawing/2014/main" id="{7C2E35ED-005B-B20E-8B37-CC7134986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" y="1508760"/>
            <a:ext cx="4773507" cy="358013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 descr="A view of a valley from a balcony&#10;&#10;Description automatically generated">
            <a:extLst>
              <a:ext uri="{FF2B5EF4-FFF2-40B4-BE49-F238E27FC236}">
                <a16:creationId xmlns:a16="http://schemas.microsoft.com/office/drawing/2014/main" id="{3E01423B-D262-C13F-6105-AC9B3E926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13" y="1508760"/>
            <a:ext cx="4773507" cy="358013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043CF5-7F1E-1F4D-D496-ABD96D1EFC48}"/>
              </a:ext>
            </a:extLst>
          </p:cNvPr>
          <p:cNvSpPr txBox="1"/>
          <p:nvPr/>
        </p:nvSpPr>
        <p:spPr>
          <a:xfrm>
            <a:off x="8269814" y="5349240"/>
            <a:ext cx="203773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he-IL" sz="3200" dirty="0"/>
              <a:t>חודש ינואר.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7460B-E720-1767-3F92-A0716067EEE4}"/>
              </a:ext>
            </a:extLst>
          </p:cNvPr>
          <p:cNvSpPr txBox="1"/>
          <p:nvPr/>
        </p:nvSpPr>
        <p:spPr>
          <a:xfrm>
            <a:off x="2025514" y="5420360"/>
            <a:ext cx="1896673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he-IL" sz="3200" dirty="0"/>
              <a:t>חודש מרץ.</a:t>
            </a:r>
            <a:endParaRPr lang="en-US" sz="3200" dirty="0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B186A5-FB10-D713-7E70-3AE5B3AF4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64388" y="3073400"/>
            <a:ext cx="1032936" cy="10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urple flowers&#10;&#10;Description automatically generated">
            <a:extLst>
              <a:ext uri="{FF2B5EF4-FFF2-40B4-BE49-F238E27FC236}">
                <a16:creationId xmlns:a16="http://schemas.microsoft.com/office/drawing/2014/main" id="{AF7F0FBC-C24A-74F6-4CBD-AAC7BA050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346" y="360680"/>
            <a:ext cx="5598654" cy="2702560"/>
          </a:xfrm>
          <a:prstGeom prst="rect">
            <a:avLst/>
          </a:prstGeom>
        </p:spPr>
      </p:pic>
      <p:pic>
        <p:nvPicPr>
          <p:cNvPr id="6" name="Picture 5" descr="A bush with white flowers&#10;&#10;Description automatically generated">
            <a:extLst>
              <a:ext uri="{FF2B5EF4-FFF2-40B4-BE49-F238E27FC236}">
                <a16:creationId xmlns:a16="http://schemas.microsoft.com/office/drawing/2014/main" id="{F442A4F7-52C4-FB19-02C3-00369653E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54" y="485140"/>
            <a:ext cx="4927600" cy="36957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0CEB43-B186-AFB9-7108-91E0C928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0" y="360680"/>
            <a:ext cx="4475480" cy="107759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he-IL" dirty="0">
                <a:highlight>
                  <a:srgbClr val="FFFF00"/>
                </a:highlight>
              </a:rPr>
              <a:t>לא אותם פרחים.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 descr="A group of pink flowers&#10;&#10;Description automatically generated">
            <a:extLst>
              <a:ext uri="{FF2B5EF4-FFF2-40B4-BE49-F238E27FC236}">
                <a16:creationId xmlns:a16="http://schemas.microsoft.com/office/drawing/2014/main" id="{8F8C7980-FF89-5DFE-2168-63DAD9AFD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6" y="3891280"/>
            <a:ext cx="2145030" cy="2860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398446-AFC7-4F1C-995E-F4E00EDAE349}"/>
              </a:ext>
            </a:extLst>
          </p:cNvPr>
          <p:cNvSpPr txBox="1"/>
          <p:nvPr/>
        </p:nvSpPr>
        <p:spPr>
          <a:xfrm>
            <a:off x="3833897" y="3179018"/>
            <a:ext cx="226210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תוּרמוֹס</a:t>
            </a:r>
            <a:r>
              <a:rPr lang="en-US" sz="2400" dirty="0"/>
              <a:t> </a:t>
            </a:r>
            <a:r>
              <a:rPr lang="he-IL" sz="2400" dirty="0"/>
              <a:t>  </a:t>
            </a:r>
            <a:r>
              <a:rPr lang="en-US" sz="2400" dirty="0"/>
              <a:t>Lupin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3A8BB-B3FF-A403-7C63-E3712B2AF21C}"/>
              </a:ext>
            </a:extLst>
          </p:cNvPr>
          <p:cNvSpPr txBox="1"/>
          <p:nvPr/>
        </p:nvSpPr>
        <p:spPr>
          <a:xfrm>
            <a:off x="10960072" y="2348021"/>
            <a:ext cx="92204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he-IL" sz="2400" dirty="0"/>
              <a:t>צבעוני</a:t>
            </a:r>
          </a:p>
          <a:p>
            <a:pPr algn="r" rtl="1"/>
            <a:r>
              <a:rPr lang="en-US" sz="2400" dirty="0"/>
              <a:t>Tulip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2E199-1FB7-65FF-B254-60DEFCB4A5D7}"/>
              </a:ext>
            </a:extLst>
          </p:cNvPr>
          <p:cNvSpPr txBox="1"/>
          <p:nvPr/>
        </p:nvSpPr>
        <p:spPr>
          <a:xfrm>
            <a:off x="8762486" y="4305300"/>
            <a:ext cx="29321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שְׁקֵדִיָה</a:t>
            </a:r>
            <a:r>
              <a:rPr lang="en-US" sz="2400" dirty="0"/>
              <a:t> </a:t>
            </a:r>
            <a:r>
              <a:rPr lang="he-IL" sz="2400" dirty="0"/>
              <a:t>  </a:t>
            </a:r>
            <a:r>
              <a:rPr lang="en-US" sz="2400" dirty="0"/>
              <a:t>Almond tree</a:t>
            </a:r>
          </a:p>
        </p:txBody>
      </p:sp>
      <p:pic>
        <p:nvPicPr>
          <p:cNvPr id="15" name="Picture 14" descr="A group of red flowers on a green plant&#10;&#10;Description automatically generated">
            <a:extLst>
              <a:ext uri="{FF2B5EF4-FFF2-40B4-BE49-F238E27FC236}">
                <a16:creationId xmlns:a16="http://schemas.microsoft.com/office/drawing/2014/main" id="{2636381E-4342-1C78-3A70-E62992D2A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36" y="3891280"/>
            <a:ext cx="2145029" cy="2860039"/>
          </a:xfrm>
          <a:prstGeom prst="rect">
            <a:avLst/>
          </a:prstGeom>
        </p:spPr>
      </p:pic>
      <p:pic>
        <p:nvPicPr>
          <p:cNvPr id="17" name="Picture 16" descr="A close-up of a field of flowers&#10;&#10;Description automatically generated">
            <a:extLst>
              <a:ext uri="{FF2B5EF4-FFF2-40B4-BE49-F238E27FC236}">
                <a16:creationId xmlns:a16="http://schemas.microsoft.com/office/drawing/2014/main" id="{384610A7-BC34-2303-5141-28533677B4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325" y="3891280"/>
            <a:ext cx="1927190" cy="28600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5F0B21-927A-9DBF-66F8-57268D808F36}"/>
              </a:ext>
            </a:extLst>
          </p:cNvPr>
          <p:cNvSpPr txBox="1"/>
          <p:nvPr/>
        </p:nvSpPr>
        <p:spPr>
          <a:xfrm>
            <a:off x="7402002" y="6064299"/>
            <a:ext cx="2932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https://en.wikipedia.org/wiki/Moraea_sisyrinchium</a:t>
            </a:r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9FACA-74B3-0A50-EE86-C38D15323415}"/>
              </a:ext>
            </a:extLst>
          </p:cNvPr>
          <p:cNvSpPr txBox="1"/>
          <p:nvPr/>
        </p:nvSpPr>
        <p:spPr>
          <a:xfrm>
            <a:off x="7396460" y="5478174"/>
            <a:ext cx="429819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אִירוּס אחר-הצהרים </a:t>
            </a:r>
            <a:r>
              <a:rPr lang="en-US" dirty="0"/>
              <a:t>“afternoon iris”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DC247F-9D73-3809-C339-36D6E42C2059}"/>
              </a:ext>
            </a:extLst>
          </p:cNvPr>
          <p:cNvCxnSpPr/>
          <p:nvPr/>
        </p:nvCxnSpPr>
        <p:spPr>
          <a:xfrm flipH="1" flipV="1">
            <a:off x="6767054" y="4891425"/>
            <a:ext cx="1686066" cy="5867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22B84F-420F-929C-4C8E-361BAEA31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54732" y="3063240"/>
            <a:ext cx="874254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8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0CEB43-B186-AFB9-7108-91E0C928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0" y="141605"/>
            <a:ext cx="3093720" cy="107759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he-IL" dirty="0"/>
              <a:t>לא אותו טיול.</a:t>
            </a:r>
            <a:endParaRPr lang="en-US" dirty="0"/>
          </a:p>
        </p:txBody>
      </p:sp>
      <p:pic>
        <p:nvPicPr>
          <p:cNvPr id="3" name="Picture 2" descr="Two people standing in a field with their arms outstretched&#10;&#10;Description automatically generated">
            <a:extLst>
              <a:ext uri="{FF2B5EF4-FFF2-40B4-BE49-F238E27FC236}">
                <a16:creationId xmlns:a16="http://schemas.microsoft.com/office/drawing/2014/main" id="{5DC3BE19-6575-1DA9-DC9B-5B8534ADC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281940"/>
            <a:ext cx="4196080" cy="3147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Long shot of tall flowers&#10;&#10;Description automatically generated with medium confidence">
            <a:extLst>
              <a:ext uri="{FF2B5EF4-FFF2-40B4-BE49-F238E27FC236}">
                <a16:creationId xmlns:a16="http://schemas.microsoft.com/office/drawing/2014/main" id="{100EE623-0467-2FC2-9A51-F6A94722D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4094480"/>
            <a:ext cx="3332480" cy="2499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tall plant in a field&#10;&#10;Description automatically generated">
            <a:extLst>
              <a:ext uri="{FF2B5EF4-FFF2-40B4-BE49-F238E27FC236}">
                <a16:creationId xmlns:a16="http://schemas.microsoft.com/office/drawing/2014/main" id="{C6050FE7-FA16-2425-34DC-979C4F4E9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60" y="4094480"/>
            <a:ext cx="3332480" cy="2499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close up of a plant&#10;&#10;Description automatically generated">
            <a:extLst>
              <a:ext uri="{FF2B5EF4-FFF2-40B4-BE49-F238E27FC236}">
                <a16:creationId xmlns:a16="http://schemas.microsoft.com/office/drawing/2014/main" id="{A909E2AA-4D2A-B13D-A699-81C6986A5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94480"/>
            <a:ext cx="1874520" cy="2499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A purple flower in a field&#10;&#10;Description automatically generated">
            <a:extLst>
              <a:ext uri="{FF2B5EF4-FFF2-40B4-BE49-F238E27FC236}">
                <a16:creationId xmlns:a16="http://schemas.microsoft.com/office/drawing/2014/main" id="{D5748CAC-D4FA-291A-5869-557B53B5F8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0320" y="271780"/>
            <a:ext cx="2249185" cy="3241040"/>
          </a:xfrm>
          <a:prstGeom prst="rect">
            <a:avLst/>
          </a:prstGeom>
        </p:spPr>
      </p:pic>
      <p:pic>
        <p:nvPicPr>
          <p:cNvPr id="15" name="Picture 14" descr="A red flower with green leaves&#10;&#10;Description automatically generated">
            <a:extLst>
              <a:ext uri="{FF2B5EF4-FFF2-40B4-BE49-F238E27FC236}">
                <a16:creationId xmlns:a16="http://schemas.microsoft.com/office/drawing/2014/main" id="{DF23AAB0-63D3-C042-4CF6-8F1ACDDF3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74470"/>
            <a:ext cx="2921000" cy="21907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66A7BCF-A626-B714-4226-DECD6CFD1BC5}"/>
              </a:ext>
            </a:extLst>
          </p:cNvPr>
          <p:cNvSpPr txBox="1">
            <a:spLocks/>
          </p:cNvSpPr>
          <p:nvPr/>
        </p:nvSpPr>
        <p:spPr>
          <a:xfrm>
            <a:off x="10088880" y="4094480"/>
            <a:ext cx="1955800" cy="24282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dirty="0">
                <a:solidFill>
                  <a:srgbClr val="C00000"/>
                </a:solidFill>
              </a:rPr>
              <a:t>טיול לשמורת-טבע ליד נצרת.</a:t>
            </a:r>
          </a:p>
          <a:p>
            <a:pPr algn="ctr" rtl="1"/>
            <a:r>
              <a:rPr lang="he-IL" dirty="0">
                <a:solidFill>
                  <a:srgbClr val="C00000"/>
                </a:solidFill>
              </a:rPr>
              <a:t>שמורת </a:t>
            </a:r>
            <a:r>
              <a:rPr lang="he-IL" b="1" dirty="0">
                <a:solidFill>
                  <a:srgbClr val="C00000"/>
                </a:solidFill>
              </a:rPr>
              <a:t>"האירוס הנצרתי".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53516-F92D-5D7D-6DDD-739BDAECC1C1}"/>
              </a:ext>
            </a:extLst>
          </p:cNvPr>
          <p:cNvSpPr txBox="1"/>
          <p:nvPr/>
        </p:nvSpPr>
        <p:spPr>
          <a:xfrm>
            <a:off x="10960072" y="2348021"/>
            <a:ext cx="92204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he-IL" sz="2400" dirty="0"/>
              <a:t>צבעוני</a:t>
            </a:r>
          </a:p>
          <a:p>
            <a:pPr algn="r" rtl="1"/>
            <a:r>
              <a:rPr lang="en-US" sz="2400" dirty="0"/>
              <a:t>Tulip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C8A194-E553-FB8B-A970-4B196F3B94FE}"/>
              </a:ext>
            </a:extLst>
          </p:cNvPr>
          <p:cNvSpPr txBox="1"/>
          <p:nvPr/>
        </p:nvSpPr>
        <p:spPr>
          <a:xfrm>
            <a:off x="528320" y="35712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https://en.wikipedia.org/wiki/Mount_Tabor</a:t>
            </a:r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4C36A-E234-0EAF-D41B-B3E78C95C0CC}"/>
              </a:ext>
            </a:extLst>
          </p:cNvPr>
          <p:cNvSpPr txBox="1"/>
          <p:nvPr/>
        </p:nvSpPr>
        <p:spPr>
          <a:xfrm>
            <a:off x="1991480" y="90193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הר-תבור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80B238-CF27-9275-20F6-2B0A73F28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25425" y="495538"/>
            <a:ext cx="775732" cy="7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0CEB43-B186-AFB9-7108-91E0C928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060" y="307299"/>
            <a:ext cx="4048760" cy="87439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he-IL" dirty="0"/>
              <a:t>"מלך" השמורה.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5979-8106-55A0-8E7B-96C739EC4ED9}"/>
              </a:ext>
            </a:extLst>
          </p:cNvPr>
          <p:cNvSpPr txBox="1">
            <a:spLocks/>
          </p:cNvSpPr>
          <p:nvPr/>
        </p:nvSpPr>
        <p:spPr>
          <a:xfrm>
            <a:off x="546099" y="311546"/>
            <a:ext cx="5356860" cy="8743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dirty="0"/>
              <a:t>אירוס נצרתי - </a:t>
            </a:r>
            <a:r>
              <a:rPr lang="en-US" sz="42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Nazareth iris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B6D35-3037-E70E-30F4-C7215B12B114}"/>
              </a:ext>
            </a:extLst>
          </p:cNvPr>
          <p:cNvSpPr txBox="1"/>
          <p:nvPr/>
        </p:nvSpPr>
        <p:spPr>
          <a:xfrm>
            <a:off x="284480" y="12003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https://en.wikipedia.org/wiki/Iris_bismarckiana</a:t>
            </a:r>
            <a:r>
              <a:rPr lang="he-IL" dirty="0"/>
              <a:t> </a:t>
            </a:r>
            <a:endParaRPr lang="en-US" dirty="0"/>
          </a:p>
        </p:txBody>
      </p:sp>
      <p:pic>
        <p:nvPicPr>
          <p:cNvPr id="9" name="Picture 8" descr="A field of flowers with a hill in the background&#10;&#10;Description automatically generated">
            <a:extLst>
              <a:ext uri="{FF2B5EF4-FFF2-40B4-BE49-F238E27FC236}">
                <a16:creationId xmlns:a16="http://schemas.microsoft.com/office/drawing/2014/main" id="{14413C54-0357-BBDB-B490-B4D753F3C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10" y="1595080"/>
            <a:ext cx="3699510" cy="49326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A couple of white flowers in a field&#10;&#10;Description automatically generated">
            <a:extLst>
              <a:ext uri="{FF2B5EF4-FFF2-40B4-BE49-F238E27FC236}">
                <a16:creationId xmlns:a16="http://schemas.microsoft.com/office/drawing/2014/main" id="{6ACA08C8-E27B-897B-A142-A1E6CFCA2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485" y="2186265"/>
            <a:ext cx="4932679" cy="36995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 descr="A close up of a flower&#10;&#10;Description automatically generated">
            <a:extLst>
              <a:ext uri="{FF2B5EF4-FFF2-40B4-BE49-F238E27FC236}">
                <a16:creationId xmlns:a16="http://schemas.microsoft.com/office/drawing/2014/main" id="{8FC75B6B-6965-81CE-D949-8E376D2F1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2" y="1595080"/>
            <a:ext cx="2892216" cy="21691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01570E-4CA4-19E6-B2D1-614942452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80480" y="325953"/>
            <a:ext cx="874395" cy="874395"/>
          </a:xfrm>
          <a:prstGeom prst="rect">
            <a:avLst/>
          </a:prstGeom>
        </p:spPr>
      </p:pic>
      <p:pic>
        <p:nvPicPr>
          <p:cNvPr id="6" name="Picture 5" descr="A person squatting in a garden&#10;&#10;Description automatically generated">
            <a:extLst>
              <a:ext uri="{FF2B5EF4-FFF2-40B4-BE49-F238E27FC236}">
                <a16:creationId xmlns:a16="http://schemas.microsoft.com/office/drawing/2014/main" id="{D8588E23-F998-E52F-E9D5-725F3AFE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852" y="3942341"/>
            <a:ext cx="2892216" cy="26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217</Words>
  <Application>Microsoft Office PowerPoint</Application>
  <PresentationFormat>Widescreen</PresentationFormat>
  <Paragraphs>43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חזרנו לצפון.</vt:lpstr>
      <vt:lpstr>PowerPoint Presentation</vt:lpstr>
      <vt:lpstr>PowerPoint Presentation</vt:lpstr>
      <vt:lpstr>אותו מקום. אותו קיבוץ (הרדוף)</vt:lpstr>
      <vt:lpstr>אותו בית.</vt:lpstr>
      <vt:lpstr>אותו הנוף – אבל לא אותו החודש.</vt:lpstr>
      <vt:lpstr>לא אותם פרחים.</vt:lpstr>
      <vt:lpstr>לא אותו טיול.</vt:lpstr>
      <vt:lpstr>"מלך" השמורה.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חזרנו לצפון.</dc:title>
  <dc:creator>Orit Kamara</dc:creator>
  <cp:lastModifiedBy>Orit Kamara</cp:lastModifiedBy>
  <cp:revision>1</cp:revision>
  <dcterms:created xsi:type="dcterms:W3CDTF">2024-03-08T12:13:20Z</dcterms:created>
  <dcterms:modified xsi:type="dcterms:W3CDTF">2024-03-09T05:39:28Z</dcterms:modified>
</cp:coreProperties>
</file>